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entation.xml" ContentType="application/vnd.openxmlformats-officedocument.presentationml.presentation.main+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62" r:id="rId3"/>
    <p:sldId id="257" r:id="rId4"/>
    <p:sldId id="261" r:id="rId5"/>
    <p:sldId id="258" r:id="rId6"/>
    <p:sldId id="259" r:id="rId7"/>
  </p:sldIdLst>
  <p:sldSz cx="6838950" cy="54673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7841"/>
    <a:srgbClr val="FFF03A"/>
    <a:srgbClr val="0055B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57"/>
    <p:restoredTop sz="94694"/>
  </p:normalViewPr>
  <p:slideViewPr>
    <p:cSldViewPr snapToGrid="0">
      <p:cViewPr varScale="1">
        <p:scale>
          <a:sx n="152" d="100"/>
          <a:sy n="152" d="100"/>
        </p:scale>
        <p:origin x="247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512921" y="894773"/>
            <a:ext cx="5813108" cy="1903448"/>
          </a:xfrm>
        </p:spPr>
        <p:txBody>
          <a:bodyPr anchor="b"/>
          <a:lstStyle>
            <a:lvl1pPr algn="ctr">
              <a:defRPr sz="4487"/>
            </a:lvl1pPr>
          </a:lstStyle>
          <a:p>
            <a:r>
              <a:rPr lang="de-DE"/>
              <a:t>Mastertitelformat bearbeiten</a:t>
            </a:r>
            <a:endParaRPr lang="en-US" dirty="0"/>
          </a:p>
        </p:txBody>
      </p:sp>
      <p:sp>
        <p:nvSpPr>
          <p:cNvPr id="3" name="Subtitle 2"/>
          <p:cNvSpPr>
            <a:spLocks noGrp="1"/>
          </p:cNvSpPr>
          <p:nvPr>
            <p:ph type="subTitle" idx="1"/>
          </p:nvPr>
        </p:nvSpPr>
        <p:spPr>
          <a:xfrm>
            <a:off x="854869" y="2871625"/>
            <a:ext cx="5129213" cy="1320010"/>
          </a:xfrm>
        </p:spPr>
        <p:txBody>
          <a:bodyPr/>
          <a:lstStyle>
            <a:lvl1pPr marL="0" indent="0" algn="ctr">
              <a:buNone/>
              <a:defRPr sz="1795"/>
            </a:lvl1pPr>
            <a:lvl2pPr marL="341940" indent="0" algn="ctr">
              <a:buNone/>
              <a:defRPr sz="1496"/>
            </a:lvl2pPr>
            <a:lvl3pPr marL="683880" indent="0" algn="ctr">
              <a:buNone/>
              <a:defRPr sz="1346"/>
            </a:lvl3pPr>
            <a:lvl4pPr marL="1025820" indent="0" algn="ctr">
              <a:buNone/>
              <a:defRPr sz="1197"/>
            </a:lvl4pPr>
            <a:lvl5pPr marL="1367760" indent="0" algn="ctr">
              <a:buNone/>
              <a:defRPr sz="1197"/>
            </a:lvl5pPr>
            <a:lvl6pPr marL="1709699" indent="0" algn="ctr">
              <a:buNone/>
              <a:defRPr sz="1197"/>
            </a:lvl6pPr>
            <a:lvl7pPr marL="2051639" indent="0" algn="ctr">
              <a:buNone/>
              <a:defRPr sz="1197"/>
            </a:lvl7pPr>
            <a:lvl8pPr marL="2393579" indent="0" algn="ctr">
              <a:buNone/>
              <a:defRPr sz="1197"/>
            </a:lvl8pPr>
            <a:lvl9pPr marL="2735519" indent="0" algn="ctr">
              <a:buNone/>
              <a:defRPr sz="1197"/>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E565AD0-EB76-5142-BD8B-1D9D83FA2BC6}" type="datetimeFigureOut">
              <a:rPr lang="de-US" smtClean="0"/>
              <a:t>12/15/25</a:t>
            </a:fld>
            <a:endParaRPr lang="de-US"/>
          </a:p>
        </p:txBody>
      </p:sp>
      <p:sp>
        <p:nvSpPr>
          <p:cNvPr id="5" name="Footer Placeholder 4"/>
          <p:cNvSpPr>
            <a:spLocks noGrp="1"/>
          </p:cNvSpPr>
          <p:nvPr>
            <p:ph type="ftr" sz="quarter" idx="11"/>
          </p:nvPr>
        </p:nvSpPr>
        <p:spPr/>
        <p:txBody>
          <a:bodyPr/>
          <a:lstStyle/>
          <a:p>
            <a:endParaRPr lang="de-US"/>
          </a:p>
        </p:txBody>
      </p:sp>
      <p:sp>
        <p:nvSpPr>
          <p:cNvPr id="6" name="Slide Number Placeholder 5"/>
          <p:cNvSpPr>
            <a:spLocks noGrp="1"/>
          </p:cNvSpPr>
          <p:nvPr>
            <p:ph type="sldNum" sz="quarter" idx="12"/>
          </p:nvPr>
        </p:nvSpPr>
        <p:spPr/>
        <p:txBody>
          <a:bodyPr/>
          <a:lstStyle/>
          <a:p>
            <a:fld id="{20069DFE-2610-0947-AFE1-0A61FCE1E738}" type="slidenum">
              <a:rPr lang="de-US" smtClean="0"/>
              <a:t>‹Nr.›</a:t>
            </a:fld>
            <a:endParaRPr lang="de-US"/>
          </a:p>
        </p:txBody>
      </p:sp>
    </p:spTree>
    <p:extLst>
      <p:ext uri="{BB962C8B-B14F-4D97-AF65-F5344CB8AC3E}">
        <p14:creationId xmlns:p14="http://schemas.microsoft.com/office/powerpoint/2010/main" val="1385300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E565AD0-EB76-5142-BD8B-1D9D83FA2BC6}" type="datetimeFigureOut">
              <a:rPr lang="de-US" smtClean="0"/>
              <a:t>12/15/25</a:t>
            </a:fld>
            <a:endParaRPr lang="de-US"/>
          </a:p>
        </p:txBody>
      </p:sp>
      <p:sp>
        <p:nvSpPr>
          <p:cNvPr id="5" name="Footer Placeholder 4"/>
          <p:cNvSpPr>
            <a:spLocks noGrp="1"/>
          </p:cNvSpPr>
          <p:nvPr>
            <p:ph type="ftr" sz="quarter" idx="11"/>
          </p:nvPr>
        </p:nvSpPr>
        <p:spPr/>
        <p:txBody>
          <a:bodyPr/>
          <a:lstStyle/>
          <a:p>
            <a:endParaRPr lang="de-US"/>
          </a:p>
        </p:txBody>
      </p:sp>
      <p:sp>
        <p:nvSpPr>
          <p:cNvPr id="6" name="Slide Number Placeholder 5"/>
          <p:cNvSpPr>
            <a:spLocks noGrp="1"/>
          </p:cNvSpPr>
          <p:nvPr>
            <p:ph type="sldNum" sz="quarter" idx="12"/>
          </p:nvPr>
        </p:nvSpPr>
        <p:spPr/>
        <p:txBody>
          <a:bodyPr/>
          <a:lstStyle/>
          <a:p>
            <a:fld id="{20069DFE-2610-0947-AFE1-0A61FCE1E738}" type="slidenum">
              <a:rPr lang="de-US" smtClean="0"/>
              <a:t>‹Nr.›</a:t>
            </a:fld>
            <a:endParaRPr lang="de-US"/>
          </a:p>
        </p:txBody>
      </p:sp>
    </p:spTree>
    <p:extLst>
      <p:ext uri="{BB962C8B-B14F-4D97-AF65-F5344CB8AC3E}">
        <p14:creationId xmlns:p14="http://schemas.microsoft.com/office/powerpoint/2010/main" val="3774646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894124" y="291086"/>
            <a:ext cx="1474649" cy="4633326"/>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470178" y="291086"/>
            <a:ext cx="4338459" cy="4633326"/>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E565AD0-EB76-5142-BD8B-1D9D83FA2BC6}" type="datetimeFigureOut">
              <a:rPr lang="de-US" smtClean="0"/>
              <a:t>12/15/25</a:t>
            </a:fld>
            <a:endParaRPr lang="de-US"/>
          </a:p>
        </p:txBody>
      </p:sp>
      <p:sp>
        <p:nvSpPr>
          <p:cNvPr id="5" name="Footer Placeholder 4"/>
          <p:cNvSpPr>
            <a:spLocks noGrp="1"/>
          </p:cNvSpPr>
          <p:nvPr>
            <p:ph type="ftr" sz="quarter" idx="11"/>
          </p:nvPr>
        </p:nvSpPr>
        <p:spPr/>
        <p:txBody>
          <a:bodyPr/>
          <a:lstStyle/>
          <a:p>
            <a:endParaRPr lang="de-US"/>
          </a:p>
        </p:txBody>
      </p:sp>
      <p:sp>
        <p:nvSpPr>
          <p:cNvPr id="6" name="Slide Number Placeholder 5"/>
          <p:cNvSpPr>
            <a:spLocks noGrp="1"/>
          </p:cNvSpPr>
          <p:nvPr>
            <p:ph type="sldNum" sz="quarter" idx="12"/>
          </p:nvPr>
        </p:nvSpPr>
        <p:spPr/>
        <p:txBody>
          <a:bodyPr/>
          <a:lstStyle/>
          <a:p>
            <a:fld id="{20069DFE-2610-0947-AFE1-0A61FCE1E738}" type="slidenum">
              <a:rPr lang="de-US" smtClean="0"/>
              <a:t>‹Nr.›</a:t>
            </a:fld>
            <a:endParaRPr lang="de-US"/>
          </a:p>
        </p:txBody>
      </p:sp>
    </p:spTree>
    <p:extLst>
      <p:ext uri="{BB962C8B-B14F-4D97-AF65-F5344CB8AC3E}">
        <p14:creationId xmlns:p14="http://schemas.microsoft.com/office/powerpoint/2010/main" val="3176657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E565AD0-EB76-5142-BD8B-1D9D83FA2BC6}" type="datetimeFigureOut">
              <a:rPr lang="de-US" smtClean="0"/>
              <a:t>12/15/25</a:t>
            </a:fld>
            <a:endParaRPr lang="de-US"/>
          </a:p>
        </p:txBody>
      </p:sp>
      <p:sp>
        <p:nvSpPr>
          <p:cNvPr id="5" name="Footer Placeholder 4"/>
          <p:cNvSpPr>
            <a:spLocks noGrp="1"/>
          </p:cNvSpPr>
          <p:nvPr>
            <p:ph type="ftr" sz="quarter" idx="11"/>
          </p:nvPr>
        </p:nvSpPr>
        <p:spPr/>
        <p:txBody>
          <a:bodyPr/>
          <a:lstStyle/>
          <a:p>
            <a:endParaRPr lang="de-US"/>
          </a:p>
        </p:txBody>
      </p:sp>
      <p:sp>
        <p:nvSpPr>
          <p:cNvPr id="6" name="Slide Number Placeholder 5"/>
          <p:cNvSpPr>
            <a:spLocks noGrp="1"/>
          </p:cNvSpPr>
          <p:nvPr>
            <p:ph type="sldNum" sz="quarter" idx="12"/>
          </p:nvPr>
        </p:nvSpPr>
        <p:spPr/>
        <p:txBody>
          <a:bodyPr/>
          <a:lstStyle/>
          <a:p>
            <a:fld id="{20069DFE-2610-0947-AFE1-0A61FCE1E738}" type="slidenum">
              <a:rPr lang="de-US" smtClean="0"/>
              <a:t>‹Nr.›</a:t>
            </a:fld>
            <a:endParaRPr lang="de-US"/>
          </a:p>
        </p:txBody>
      </p:sp>
    </p:spTree>
    <p:extLst>
      <p:ext uri="{BB962C8B-B14F-4D97-AF65-F5344CB8AC3E}">
        <p14:creationId xmlns:p14="http://schemas.microsoft.com/office/powerpoint/2010/main" val="3232615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66616" y="1363042"/>
            <a:ext cx="5898594" cy="2274265"/>
          </a:xfrm>
        </p:spPr>
        <p:txBody>
          <a:bodyPr anchor="b"/>
          <a:lstStyle>
            <a:lvl1pPr>
              <a:defRPr sz="4487"/>
            </a:lvl1pPr>
          </a:lstStyle>
          <a:p>
            <a:r>
              <a:rPr lang="de-DE"/>
              <a:t>Mastertitelformat bearbeiten</a:t>
            </a:r>
            <a:endParaRPr lang="en-US" dirty="0"/>
          </a:p>
        </p:txBody>
      </p:sp>
      <p:sp>
        <p:nvSpPr>
          <p:cNvPr id="3" name="Text Placeholder 2"/>
          <p:cNvSpPr>
            <a:spLocks noGrp="1"/>
          </p:cNvSpPr>
          <p:nvPr>
            <p:ph type="body" idx="1"/>
          </p:nvPr>
        </p:nvSpPr>
        <p:spPr>
          <a:xfrm>
            <a:off x="466616" y="3658823"/>
            <a:ext cx="5898594" cy="1195982"/>
          </a:xfrm>
        </p:spPr>
        <p:txBody>
          <a:bodyPr/>
          <a:lstStyle>
            <a:lvl1pPr marL="0" indent="0">
              <a:buNone/>
              <a:defRPr sz="1795">
                <a:solidFill>
                  <a:schemeClr val="tx1"/>
                </a:solidFill>
              </a:defRPr>
            </a:lvl1pPr>
            <a:lvl2pPr marL="341940" indent="0">
              <a:buNone/>
              <a:defRPr sz="1496">
                <a:solidFill>
                  <a:schemeClr val="tx1">
                    <a:tint val="75000"/>
                  </a:schemeClr>
                </a:solidFill>
              </a:defRPr>
            </a:lvl2pPr>
            <a:lvl3pPr marL="683880" indent="0">
              <a:buNone/>
              <a:defRPr sz="1346">
                <a:solidFill>
                  <a:schemeClr val="tx1">
                    <a:tint val="75000"/>
                  </a:schemeClr>
                </a:solidFill>
              </a:defRPr>
            </a:lvl3pPr>
            <a:lvl4pPr marL="1025820" indent="0">
              <a:buNone/>
              <a:defRPr sz="1197">
                <a:solidFill>
                  <a:schemeClr val="tx1">
                    <a:tint val="75000"/>
                  </a:schemeClr>
                </a:solidFill>
              </a:defRPr>
            </a:lvl4pPr>
            <a:lvl5pPr marL="1367760" indent="0">
              <a:buNone/>
              <a:defRPr sz="1197">
                <a:solidFill>
                  <a:schemeClr val="tx1">
                    <a:tint val="75000"/>
                  </a:schemeClr>
                </a:solidFill>
              </a:defRPr>
            </a:lvl5pPr>
            <a:lvl6pPr marL="1709699" indent="0">
              <a:buNone/>
              <a:defRPr sz="1197">
                <a:solidFill>
                  <a:schemeClr val="tx1">
                    <a:tint val="75000"/>
                  </a:schemeClr>
                </a:solidFill>
              </a:defRPr>
            </a:lvl6pPr>
            <a:lvl7pPr marL="2051639" indent="0">
              <a:buNone/>
              <a:defRPr sz="1197">
                <a:solidFill>
                  <a:schemeClr val="tx1">
                    <a:tint val="75000"/>
                  </a:schemeClr>
                </a:solidFill>
              </a:defRPr>
            </a:lvl7pPr>
            <a:lvl8pPr marL="2393579" indent="0">
              <a:buNone/>
              <a:defRPr sz="1197">
                <a:solidFill>
                  <a:schemeClr val="tx1">
                    <a:tint val="75000"/>
                  </a:schemeClr>
                </a:solidFill>
              </a:defRPr>
            </a:lvl8pPr>
            <a:lvl9pPr marL="2735519" indent="0">
              <a:buNone/>
              <a:defRPr sz="1197">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E565AD0-EB76-5142-BD8B-1D9D83FA2BC6}" type="datetimeFigureOut">
              <a:rPr lang="de-US" smtClean="0"/>
              <a:t>12/15/25</a:t>
            </a:fld>
            <a:endParaRPr lang="de-US"/>
          </a:p>
        </p:txBody>
      </p:sp>
      <p:sp>
        <p:nvSpPr>
          <p:cNvPr id="5" name="Footer Placeholder 4"/>
          <p:cNvSpPr>
            <a:spLocks noGrp="1"/>
          </p:cNvSpPr>
          <p:nvPr>
            <p:ph type="ftr" sz="quarter" idx="11"/>
          </p:nvPr>
        </p:nvSpPr>
        <p:spPr/>
        <p:txBody>
          <a:bodyPr/>
          <a:lstStyle/>
          <a:p>
            <a:endParaRPr lang="de-US"/>
          </a:p>
        </p:txBody>
      </p:sp>
      <p:sp>
        <p:nvSpPr>
          <p:cNvPr id="6" name="Slide Number Placeholder 5"/>
          <p:cNvSpPr>
            <a:spLocks noGrp="1"/>
          </p:cNvSpPr>
          <p:nvPr>
            <p:ph type="sldNum" sz="quarter" idx="12"/>
          </p:nvPr>
        </p:nvSpPr>
        <p:spPr/>
        <p:txBody>
          <a:bodyPr/>
          <a:lstStyle/>
          <a:p>
            <a:fld id="{20069DFE-2610-0947-AFE1-0A61FCE1E738}" type="slidenum">
              <a:rPr lang="de-US" smtClean="0"/>
              <a:t>‹Nr.›</a:t>
            </a:fld>
            <a:endParaRPr lang="de-US"/>
          </a:p>
        </p:txBody>
      </p:sp>
    </p:spTree>
    <p:extLst>
      <p:ext uri="{BB962C8B-B14F-4D97-AF65-F5344CB8AC3E}">
        <p14:creationId xmlns:p14="http://schemas.microsoft.com/office/powerpoint/2010/main" val="2727034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470178" y="1455429"/>
            <a:ext cx="2906554" cy="346898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3462218" y="1455429"/>
            <a:ext cx="2906554" cy="346898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E565AD0-EB76-5142-BD8B-1D9D83FA2BC6}" type="datetimeFigureOut">
              <a:rPr lang="de-US" smtClean="0"/>
              <a:t>12/15/25</a:t>
            </a:fld>
            <a:endParaRPr lang="de-US"/>
          </a:p>
        </p:txBody>
      </p:sp>
      <p:sp>
        <p:nvSpPr>
          <p:cNvPr id="6" name="Footer Placeholder 5"/>
          <p:cNvSpPr>
            <a:spLocks noGrp="1"/>
          </p:cNvSpPr>
          <p:nvPr>
            <p:ph type="ftr" sz="quarter" idx="11"/>
          </p:nvPr>
        </p:nvSpPr>
        <p:spPr/>
        <p:txBody>
          <a:bodyPr/>
          <a:lstStyle/>
          <a:p>
            <a:endParaRPr lang="de-US"/>
          </a:p>
        </p:txBody>
      </p:sp>
      <p:sp>
        <p:nvSpPr>
          <p:cNvPr id="7" name="Slide Number Placeholder 6"/>
          <p:cNvSpPr>
            <a:spLocks noGrp="1"/>
          </p:cNvSpPr>
          <p:nvPr>
            <p:ph type="sldNum" sz="quarter" idx="12"/>
          </p:nvPr>
        </p:nvSpPr>
        <p:spPr/>
        <p:txBody>
          <a:bodyPr/>
          <a:lstStyle/>
          <a:p>
            <a:fld id="{20069DFE-2610-0947-AFE1-0A61FCE1E738}" type="slidenum">
              <a:rPr lang="de-US" smtClean="0"/>
              <a:t>‹Nr.›</a:t>
            </a:fld>
            <a:endParaRPr lang="de-US"/>
          </a:p>
        </p:txBody>
      </p:sp>
    </p:spTree>
    <p:extLst>
      <p:ext uri="{BB962C8B-B14F-4D97-AF65-F5344CB8AC3E}">
        <p14:creationId xmlns:p14="http://schemas.microsoft.com/office/powerpoint/2010/main" val="22627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471069" y="291087"/>
            <a:ext cx="5898594" cy="1056768"/>
          </a:xfrm>
        </p:spPr>
        <p:txBody>
          <a:bodyPr/>
          <a:lstStyle/>
          <a:p>
            <a:r>
              <a:rPr lang="de-DE"/>
              <a:t>Mastertitelformat bearbeiten</a:t>
            </a:r>
            <a:endParaRPr lang="en-US" dirty="0"/>
          </a:p>
        </p:txBody>
      </p:sp>
      <p:sp>
        <p:nvSpPr>
          <p:cNvPr id="3" name="Text Placeholder 2"/>
          <p:cNvSpPr>
            <a:spLocks noGrp="1"/>
          </p:cNvSpPr>
          <p:nvPr>
            <p:ph type="body" idx="1"/>
          </p:nvPr>
        </p:nvSpPr>
        <p:spPr>
          <a:xfrm>
            <a:off x="471069" y="1340260"/>
            <a:ext cx="2893196" cy="656841"/>
          </a:xfrm>
        </p:spPr>
        <p:txBody>
          <a:bodyPr anchor="b"/>
          <a:lstStyle>
            <a:lvl1pPr marL="0" indent="0">
              <a:buNone/>
              <a:defRPr sz="1795" b="1"/>
            </a:lvl1pPr>
            <a:lvl2pPr marL="341940" indent="0">
              <a:buNone/>
              <a:defRPr sz="1496" b="1"/>
            </a:lvl2pPr>
            <a:lvl3pPr marL="683880" indent="0">
              <a:buNone/>
              <a:defRPr sz="1346" b="1"/>
            </a:lvl3pPr>
            <a:lvl4pPr marL="1025820" indent="0">
              <a:buNone/>
              <a:defRPr sz="1197" b="1"/>
            </a:lvl4pPr>
            <a:lvl5pPr marL="1367760" indent="0">
              <a:buNone/>
              <a:defRPr sz="1197" b="1"/>
            </a:lvl5pPr>
            <a:lvl6pPr marL="1709699" indent="0">
              <a:buNone/>
              <a:defRPr sz="1197" b="1"/>
            </a:lvl6pPr>
            <a:lvl7pPr marL="2051639" indent="0">
              <a:buNone/>
              <a:defRPr sz="1197" b="1"/>
            </a:lvl7pPr>
            <a:lvl8pPr marL="2393579" indent="0">
              <a:buNone/>
              <a:defRPr sz="1197" b="1"/>
            </a:lvl8pPr>
            <a:lvl9pPr marL="2735519" indent="0">
              <a:buNone/>
              <a:defRPr sz="1197" b="1"/>
            </a:lvl9pPr>
          </a:lstStyle>
          <a:p>
            <a:pPr lvl="0"/>
            <a:r>
              <a:rPr lang="de-DE"/>
              <a:t>Mastertextformat bearbeiten</a:t>
            </a:r>
          </a:p>
        </p:txBody>
      </p:sp>
      <p:sp>
        <p:nvSpPr>
          <p:cNvPr id="4" name="Content Placeholder 3"/>
          <p:cNvSpPr>
            <a:spLocks noGrp="1"/>
          </p:cNvSpPr>
          <p:nvPr>
            <p:ph sz="half" idx="2"/>
          </p:nvPr>
        </p:nvSpPr>
        <p:spPr>
          <a:xfrm>
            <a:off x="471069" y="1997102"/>
            <a:ext cx="2893196" cy="293743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3462219" y="1340260"/>
            <a:ext cx="2907445" cy="656841"/>
          </a:xfrm>
        </p:spPr>
        <p:txBody>
          <a:bodyPr anchor="b"/>
          <a:lstStyle>
            <a:lvl1pPr marL="0" indent="0">
              <a:buNone/>
              <a:defRPr sz="1795" b="1"/>
            </a:lvl1pPr>
            <a:lvl2pPr marL="341940" indent="0">
              <a:buNone/>
              <a:defRPr sz="1496" b="1"/>
            </a:lvl2pPr>
            <a:lvl3pPr marL="683880" indent="0">
              <a:buNone/>
              <a:defRPr sz="1346" b="1"/>
            </a:lvl3pPr>
            <a:lvl4pPr marL="1025820" indent="0">
              <a:buNone/>
              <a:defRPr sz="1197" b="1"/>
            </a:lvl4pPr>
            <a:lvl5pPr marL="1367760" indent="0">
              <a:buNone/>
              <a:defRPr sz="1197" b="1"/>
            </a:lvl5pPr>
            <a:lvl6pPr marL="1709699" indent="0">
              <a:buNone/>
              <a:defRPr sz="1197" b="1"/>
            </a:lvl6pPr>
            <a:lvl7pPr marL="2051639" indent="0">
              <a:buNone/>
              <a:defRPr sz="1197" b="1"/>
            </a:lvl7pPr>
            <a:lvl8pPr marL="2393579" indent="0">
              <a:buNone/>
              <a:defRPr sz="1197" b="1"/>
            </a:lvl8pPr>
            <a:lvl9pPr marL="2735519" indent="0">
              <a:buNone/>
              <a:defRPr sz="1197" b="1"/>
            </a:lvl9pPr>
          </a:lstStyle>
          <a:p>
            <a:pPr lvl="0"/>
            <a:r>
              <a:rPr lang="de-DE"/>
              <a:t>Mastertextformat bearbeiten</a:t>
            </a:r>
          </a:p>
        </p:txBody>
      </p:sp>
      <p:sp>
        <p:nvSpPr>
          <p:cNvPr id="6" name="Content Placeholder 5"/>
          <p:cNvSpPr>
            <a:spLocks noGrp="1"/>
          </p:cNvSpPr>
          <p:nvPr>
            <p:ph sz="quarter" idx="4"/>
          </p:nvPr>
        </p:nvSpPr>
        <p:spPr>
          <a:xfrm>
            <a:off x="3462219" y="1997102"/>
            <a:ext cx="2907445" cy="293743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E565AD0-EB76-5142-BD8B-1D9D83FA2BC6}" type="datetimeFigureOut">
              <a:rPr lang="de-US" smtClean="0"/>
              <a:t>12/15/25</a:t>
            </a:fld>
            <a:endParaRPr lang="de-US"/>
          </a:p>
        </p:txBody>
      </p:sp>
      <p:sp>
        <p:nvSpPr>
          <p:cNvPr id="8" name="Footer Placeholder 7"/>
          <p:cNvSpPr>
            <a:spLocks noGrp="1"/>
          </p:cNvSpPr>
          <p:nvPr>
            <p:ph type="ftr" sz="quarter" idx="11"/>
          </p:nvPr>
        </p:nvSpPr>
        <p:spPr/>
        <p:txBody>
          <a:bodyPr/>
          <a:lstStyle/>
          <a:p>
            <a:endParaRPr lang="de-US"/>
          </a:p>
        </p:txBody>
      </p:sp>
      <p:sp>
        <p:nvSpPr>
          <p:cNvPr id="9" name="Slide Number Placeholder 8"/>
          <p:cNvSpPr>
            <a:spLocks noGrp="1"/>
          </p:cNvSpPr>
          <p:nvPr>
            <p:ph type="sldNum" sz="quarter" idx="12"/>
          </p:nvPr>
        </p:nvSpPr>
        <p:spPr/>
        <p:txBody>
          <a:bodyPr/>
          <a:lstStyle/>
          <a:p>
            <a:fld id="{20069DFE-2610-0947-AFE1-0A61FCE1E738}" type="slidenum">
              <a:rPr lang="de-US" smtClean="0"/>
              <a:t>‹Nr.›</a:t>
            </a:fld>
            <a:endParaRPr lang="de-US"/>
          </a:p>
        </p:txBody>
      </p:sp>
    </p:spTree>
    <p:extLst>
      <p:ext uri="{BB962C8B-B14F-4D97-AF65-F5344CB8AC3E}">
        <p14:creationId xmlns:p14="http://schemas.microsoft.com/office/powerpoint/2010/main" val="3912898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E565AD0-EB76-5142-BD8B-1D9D83FA2BC6}" type="datetimeFigureOut">
              <a:rPr lang="de-US" smtClean="0"/>
              <a:t>12/15/25</a:t>
            </a:fld>
            <a:endParaRPr lang="de-US"/>
          </a:p>
        </p:txBody>
      </p:sp>
      <p:sp>
        <p:nvSpPr>
          <p:cNvPr id="4" name="Footer Placeholder 3"/>
          <p:cNvSpPr>
            <a:spLocks noGrp="1"/>
          </p:cNvSpPr>
          <p:nvPr>
            <p:ph type="ftr" sz="quarter" idx="11"/>
          </p:nvPr>
        </p:nvSpPr>
        <p:spPr/>
        <p:txBody>
          <a:bodyPr/>
          <a:lstStyle/>
          <a:p>
            <a:endParaRPr lang="de-US"/>
          </a:p>
        </p:txBody>
      </p:sp>
      <p:sp>
        <p:nvSpPr>
          <p:cNvPr id="5" name="Slide Number Placeholder 4"/>
          <p:cNvSpPr>
            <a:spLocks noGrp="1"/>
          </p:cNvSpPr>
          <p:nvPr>
            <p:ph type="sldNum" sz="quarter" idx="12"/>
          </p:nvPr>
        </p:nvSpPr>
        <p:spPr/>
        <p:txBody>
          <a:bodyPr/>
          <a:lstStyle/>
          <a:p>
            <a:fld id="{20069DFE-2610-0947-AFE1-0A61FCE1E738}" type="slidenum">
              <a:rPr lang="de-US" smtClean="0"/>
              <a:t>‹Nr.›</a:t>
            </a:fld>
            <a:endParaRPr lang="de-US"/>
          </a:p>
        </p:txBody>
      </p:sp>
    </p:spTree>
    <p:extLst>
      <p:ext uri="{BB962C8B-B14F-4D97-AF65-F5344CB8AC3E}">
        <p14:creationId xmlns:p14="http://schemas.microsoft.com/office/powerpoint/2010/main" val="3969716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565AD0-EB76-5142-BD8B-1D9D83FA2BC6}" type="datetimeFigureOut">
              <a:rPr lang="de-US" smtClean="0"/>
              <a:t>12/15/25</a:t>
            </a:fld>
            <a:endParaRPr lang="de-US"/>
          </a:p>
        </p:txBody>
      </p:sp>
      <p:sp>
        <p:nvSpPr>
          <p:cNvPr id="3" name="Footer Placeholder 2"/>
          <p:cNvSpPr>
            <a:spLocks noGrp="1"/>
          </p:cNvSpPr>
          <p:nvPr>
            <p:ph type="ftr" sz="quarter" idx="11"/>
          </p:nvPr>
        </p:nvSpPr>
        <p:spPr/>
        <p:txBody>
          <a:bodyPr/>
          <a:lstStyle/>
          <a:p>
            <a:endParaRPr lang="de-US"/>
          </a:p>
        </p:txBody>
      </p:sp>
      <p:sp>
        <p:nvSpPr>
          <p:cNvPr id="4" name="Slide Number Placeholder 3"/>
          <p:cNvSpPr>
            <a:spLocks noGrp="1"/>
          </p:cNvSpPr>
          <p:nvPr>
            <p:ph type="sldNum" sz="quarter" idx="12"/>
          </p:nvPr>
        </p:nvSpPr>
        <p:spPr/>
        <p:txBody>
          <a:bodyPr/>
          <a:lstStyle/>
          <a:p>
            <a:fld id="{20069DFE-2610-0947-AFE1-0A61FCE1E738}" type="slidenum">
              <a:rPr lang="de-US" smtClean="0"/>
              <a:t>‹Nr.›</a:t>
            </a:fld>
            <a:endParaRPr lang="de-US"/>
          </a:p>
        </p:txBody>
      </p:sp>
    </p:spTree>
    <p:extLst>
      <p:ext uri="{BB962C8B-B14F-4D97-AF65-F5344CB8AC3E}">
        <p14:creationId xmlns:p14="http://schemas.microsoft.com/office/powerpoint/2010/main" val="1773608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1069" y="364490"/>
            <a:ext cx="2205739" cy="1275715"/>
          </a:xfrm>
        </p:spPr>
        <p:txBody>
          <a:bodyPr anchor="b"/>
          <a:lstStyle>
            <a:lvl1pPr>
              <a:defRPr sz="2393"/>
            </a:lvl1pPr>
          </a:lstStyle>
          <a:p>
            <a:r>
              <a:rPr lang="de-DE"/>
              <a:t>Mastertitelformat bearbeiten</a:t>
            </a:r>
            <a:endParaRPr lang="en-US" dirty="0"/>
          </a:p>
        </p:txBody>
      </p:sp>
      <p:sp>
        <p:nvSpPr>
          <p:cNvPr id="3" name="Content Placeholder 2"/>
          <p:cNvSpPr>
            <a:spLocks noGrp="1"/>
          </p:cNvSpPr>
          <p:nvPr>
            <p:ph idx="1"/>
          </p:nvPr>
        </p:nvSpPr>
        <p:spPr>
          <a:xfrm>
            <a:off x="2907445" y="787198"/>
            <a:ext cx="3462218" cy="3885362"/>
          </a:xfrm>
        </p:spPr>
        <p:txBody>
          <a:bodyPr/>
          <a:lstStyle>
            <a:lvl1pPr>
              <a:defRPr sz="2393"/>
            </a:lvl1pPr>
            <a:lvl2pPr>
              <a:defRPr sz="2094"/>
            </a:lvl2pPr>
            <a:lvl3pPr>
              <a:defRPr sz="1795"/>
            </a:lvl3pPr>
            <a:lvl4pPr>
              <a:defRPr sz="1496"/>
            </a:lvl4pPr>
            <a:lvl5pPr>
              <a:defRPr sz="1496"/>
            </a:lvl5pPr>
            <a:lvl6pPr>
              <a:defRPr sz="1496"/>
            </a:lvl6pPr>
            <a:lvl7pPr>
              <a:defRPr sz="1496"/>
            </a:lvl7pPr>
            <a:lvl8pPr>
              <a:defRPr sz="1496"/>
            </a:lvl8pPr>
            <a:lvl9pPr>
              <a:defRPr sz="1496"/>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471069" y="1640205"/>
            <a:ext cx="2205739" cy="3038683"/>
          </a:xfrm>
        </p:spPr>
        <p:txBody>
          <a:bodyPr/>
          <a:lstStyle>
            <a:lvl1pPr marL="0" indent="0">
              <a:buNone/>
              <a:defRPr sz="1197"/>
            </a:lvl1pPr>
            <a:lvl2pPr marL="341940" indent="0">
              <a:buNone/>
              <a:defRPr sz="1047"/>
            </a:lvl2pPr>
            <a:lvl3pPr marL="683880" indent="0">
              <a:buNone/>
              <a:defRPr sz="897"/>
            </a:lvl3pPr>
            <a:lvl4pPr marL="1025820" indent="0">
              <a:buNone/>
              <a:defRPr sz="748"/>
            </a:lvl4pPr>
            <a:lvl5pPr marL="1367760" indent="0">
              <a:buNone/>
              <a:defRPr sz="748"/>
            </a:lvl5pPr>
            <a:lvl6pPr marL="1709699" indent="0">
              <a:buNone/>
              <a:defRPr sz="748"/>
            </a:lvl6pPr>
            <a:lvl7pPr marL="2051639" indent="0">
              <a:buNone/>
              <a:defRPr sz="748"/>
            </a:lvl7pPr>
            <a:lvl8pPr marL="2393579" indent="0">
              <a:buNone/>
              <a:defRPr sz="748"/>
            </a:lvl8pPr>
            <a:lvl9pPr marL="2735519" indent="0">
              <a:buNone/>
              <a:defRPr sz="748"/>
            </a:lvl9pPr>
          </a:lstStyle>
          <a:p>
            <a:pPr lvl="0"/>
            <a:r>
              <a:rPr lang="de-DE"/>
              <a:t>Mastertextformat bearbeiten</a:t>
            </a:r>
          </a:p>
        </p:txBody>
      </p:sp>
      <p:sp>
        <p:nvSpPr>
          <p:cNvPr id="5" name="Date Placeholder 4"/>
          <p:cNvSpPr>
            <a:spLocks noGrp="1"/>
          </p:cNvSpPr>
          <p:nvPr>
            <p:ph type="dt" sz="half" idx="10"/>
          </p:nvPr>
        </p:nvSpPr>
        <p:spPr/>
        <p:txBody>
          <a:bodyPr/>
          <a:lstStyle/>
          <a:p>
            <a:fld id="{BE565AD0-EB76-5142-BD8B-1D9D83FA2BC6}" type="datetimeFigureOut">
              <a:rPr lang="de-US" smtClean="0"/>
              <a:t>12/15/25</a:t>
            </a:fld>
            <a:endParaRPr lang="de-US"/>
          </a:p>
        </p:txBody>
      </p:sp>
      <p:sp>
        <p:nvSpPr>
          <p:cNvPr id="6" name="Footer Placeholder 5"/>
          <p:cNvSpPr>
            <a:spLocks noGrp="1"/>
          </p:cNvSpPr>
          <p:nvPr>
            <p:ph type="ftr" sz="quarter" idx="11"/>
          </p:nvPr>
        </p:nvSpPr>
        <p:spPr/>
        <p:txBody>
          <a:bodyPr/>
          <a:lstStyle/>
          <a:p>
            <a:endParaRPr lang="de-US"/>
          </a:p>
        </p:txBody>
      </p:sp>
      <p:sp>
        <p:nvSpPr>
          <p:cNvPr id="7" name="Slide Number Placeholder 6"/>
          <p:cNvSpPr>
            <a:spLocks noGrp="1"/>
          </p:cNvSpPr>
          <p:nvPr>
            <p:ph type="sldNum" sz="quarter" idx="12"/>
          </p:nvPr>
        </p:nvSpPr>
        <p:spPr/>
        <p:txBody>
          <a:bodyPr/>
          <a:lstStyle/>
          <a:p>
            <a:fld id="{20069DFE-2610-0947-AFE1-0A61FCE1E738}" type="slidenum">
              <a:rPr lang="de-US" smtClean="0"/>
              <a:t>‹Nr.›</a:t>
            </a:fld>
            <a:endParaRPr lang="de-US"/>
          </a:p>
        </p:txBody>
      </p:sp>
    </p:spTree>
    <p:extLst>
      <p:ext uri="{BB962C8B-B14F-4D97-AF65-F5344CB8AC3E}">
        <p14:creationId xmlns:p14="http://schemas.microsoft.com/office/powerpoint/2010/main" val="3504460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1069" y="364490"/>
            <a:ext cx="2205739" cy="1275715"/>
          </a:xfrm>
        </p:spPr>
        <p:txBody>
          <a:bodyPr anchor="b"/>
          <a:lstStyle>
            <a:lvl1pPr>
              <a:defRPr sz="2393"/>
            </a:lvl1pPr>
          </a:lstStyle>
          <a:p>
            <a:r>
              <a:rPr lang="de-DE"/>
              <a:t>Mastertitelformat bearbeiten</a:t>
            </a:r>
            <a:endParaRPr lang="en-US" dirty="0"/>
          </a:p>
        </p:txBody>
      </p:sp>
      <p:sp>
        <p:nvSpPr>
          <p:cNvPr id="3" name="Picture Placeholder 2"/>
          <p:cNvSpPr>
            <a:spLocks noGrp="1" noChangeAspect="1"/>
          </p:cNvSpPr>
          <p:nvPr>
            <p:ph type="pic" idx="1"/>
          </p:nvPr>
        </p:nvSpPr>
        <p:spPr>
          <a:xfrm>
            <a:off x="2907445" y="787198"/>
            <a:ext cx="3462218" cy="3885362"/>
          </a:xfrm>
        </p:spPr>
        <p:txBody>
          <a:bodyPr anchor="t"/>
          <a:lstStyle>
            <a:lvl1pPr marL="0" indent="0">
              <a:buNone/>
              <a:defRPr sz="2393"/>
            </a:lvl1pPr>
            <a:lvl2pPr marL="341940" indent="0">
              <a:buNone/>
              <a:defRPr sz="2094"/>
            </a:lvl2pPr>
            <a:lvl3pPr marL="683880" indent="0">
              <a:buNone/>
              <a:defRPr sz="1795"/>
            </a:lvl3pPr>
            <a:lvl4pPr marL="1025820" indent="0">
              <a:buNone/>
              <a:defRPr sz="1496"/>
            </a:lvl4pPr>
            <a:lvl5pPr marL="1367760" indent="0">
              <a:buNone/>
              <a:defRPr sz="1496"/>
            </a:lvl5pPr>
            <a:lvl6pPr marL="1709699" indent="0">
              <a:buNone/>
              <a:defRPr sz="1496"/>
            </a:lvl6pPr>
            <a:lvl7pPr marL="2051639" indent="0">
              <a:buNone/>
              <a:defRPr sz="1496"/>
            </a:lvl7pPr>
            <a:lvl8pPr marL="2393579" indent="0">
              <a:buNone/>
              <a:defRPr sz="1496"/>
            </a:lvl8pPr>
            <a:lvl9pPr marL="2735519" indent="0">
              <a:buNone/>
              <a:defRPr sz="1496"/>
            </a:lvl9pPr>
          </a:lstStyle>
          <a:p>
            <a:r>
              <a:rPr lang="de-DE"/>
              <a:t>Bild durch Klicken auf Symbol hinzufügen</a:t>
            </a:r>
            <a:endParaRPr lang="en-US" dirty="0"/>
          </a:p>
        </p:txBody>
      </p:sp>
      <p:sp>
        <p:nvSpPr>
          <p:cNvPr id="4" name="Text Placeholder 3"/>
          <p:cNvSpPr>
            <a:spLocks noGrp="1"/>
          </p:cNvSpPr>
          <p:nvPr>
            <p:ph type="body" sz="half" idx="2"/>
          </p:nvPr>
        </p:nvSpPr>
        <p:spPr>
          <a:xfrm>
            <a:off x="471069" y="1640205"/>
            <a:ext cx="2205739" cy="3038683"/>
          </a:xfrm>
        </p:spPr>
        <p:txBody>
          <a:bodyPr/>
          <a:lstStyle>
            <a:lvl1pPr marL="0" indent="0">
              <a:buNone/>
              <a:defRPr sz="1197"/>
            </a:lvl1pPr>
            <a:lvl2pPr marL="341940" indent="0">
              <a:buNone/>
              <a:defRPr sz="1047"/>
            </a:lvl2pPr>
            <a:lvl3pPr marL="683880" indent="0">
              <a:buNone/>
              <a:defRPr sz="897"/>
            </a:lvl3pPr>
            <a:lvl4pPr marL="1025820" indent="0">
              <a:buNone/>
              <a:defRPr sz="748"/>
            </a:lvl4pPr>
            <a:lvl5pPr marL="1367760" indent="0">
              <a:buNone/>
              <a:defRPr sz="748"/>
            </a:lvl5pPr>
            <a:lvl6pPr marL="1709699" indent="0">
              <a:buNone/>
              <a:defRPr sz="748"/>
            </a:lvl6pPr>
            <a:lvl7pPr marL="2051639" indent="0">
              <a:buNone/>
              <a:defRPr sz="748"/>
            </a:lvl7pPr>
            <a:lvl8pPr marL="2393579" indent="0">
              <a:buNone/>
              <a:defRPr sz="748"/>
            </a:lvl8pPr>
            <a:lvl9pPr marL="2735519" indent="0">
              <a:buNone/>
              <a:defRPr sz="748"/>
            </a:lvl9pPr>
          </a:lstStyle>
          <a:p>
            <a:pPr lvl="0"/>
            <a:r>
              <a:rPr lang="de-DE"/>
              <a:t>Mastertextformat bearbeiten</a:t>
            </a:r>
          </a:p>
        </p:txBody>
      </p:sp>
      <p:sp>
        <p:nvSpPr>
          <p:cNvPr id="5" name="Date Placeholder 4"/>
          <p:cNvSpPr>
            <a:spLocks noGrp="1"/>
          </p:cNvSpPr>
          <p:nvPr>
            <p:ph type="dt" sz="half" idx="10"/>
          </p:nvPr>
        </p:nvSpPr>
        <p:spPr/>
        <p:txBody>
          <a:bodyPr/>
          <a:lstStyle/>
          <a:p>
            <a:fld id="{BE565AD0-EB76-5142-BD8B-1D9D83FA2BC6}" type="datetimeFigureOut">
              <a:rPr lang="de-US" smtClean="0"/>
              <a:t>12/15/25</a:t>
            </a:fld>
            <a:endParaRPr lang="de-US"/>
          </a:p>
        </p:txBody>
      </p:sp>
      <p:sp>
        <p:nvSpPr>
          <p:cNvPr id="6" name="Footer Placeholder 5"/>
          <p:cNvSpPr>
            <a:spLocks noGrp="1"/>
          </p:cNvSpPr>
          <p:nvPr>
            <p:ph type="ftr" sz="quarter" idx="11"/>
          </p:nvPr>
        </p:nvSpPr>
        <p:spPr/>
        <p:txBody>
          <a:bodyPr/>
          <a:lstStyle/>
          <a:p>
            <a:endParaRPr lang="de-US"/>
          </a:p>
        </p:txBody>
      </p:sp>
      <p:sp>
        <p:nvSpPr>
          <p:cNvPr id="7" name="Slide Number Placeholder 6"/>
          <p:cNvSpPr>
            <a:spLocks noGrp="1"/>
          </p:cNvSpPr>
          <p:nvPr>
            <p:ph type="sldNum" sz="quarter" idx="12"/>
          </p:nvPr>
        </p:nvSpPr>
        <p:spPr/>
        <p:txBody>
          <a:bodyPr/>
          <a:lstStyle/>
          <a:p>
            <a:fld id="{20069DFE-2610-0947-AFE1-0A61FCE1E738}" type="slidenum">
              <a:rPr lang="de-US" smtClean="0"/>
              <a:t>‹Nr.›</a:t>
            </a:fld>
            <a:endParaRPr lang="de-US"/>
          </a:p>
        </p:txBody>
      </p:sp>
    </p:spTree>
    <p:extLst>
      <p:ext uri="{BB962C8B-B14F-4D97-AF65-F5344CB8AC3E}">
        <p14:creationId xmlns:p14="http://schemas.microsoft.com/office/powerpoint/2010/main" val="1428119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0178" y="291087"/>
            <a:ext cx="5898594" cy="1056768"/>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470178" y="1455429"/>
            <a:ext cx="5898594" cy="346898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470178" y="5067425"/>
            <a:ext cx="1538764" cy="291086"/>
          </a:xfrm>
          <a:prstGeom prst="rect">
            <a:avLst/>
          </a:prstGeom>
        </p:spPr>
        <p:txBody>
          <a:bodyPr vert="horz" lIns="91440" tIns="45720" rIns="91440" bIns="45720" rtlCol="0" anchor="ctr"/>
          <a:lstStyle>
            <a:lvl1pPr algn="l">
              <a:defRPr sz="897">
                <a:solidFill>
                  <a:schemeClr val="tx1">
                    <a:tint val="75000"/>
                  </a:schemeClr>
                </a:solidFill>
              </a:defRPr>
            </a:lvl1pPr>
          </a:lstStyle>
          <a:p>
            <a:fld id="{BE565AD0-EB76-5142-BD8B-1D9D83FA2BC6}" type="datetimeFigureOut">
              <a:rPr lang="de-US" smtClean="0"/>
              <a:t>12/15/25</a:t>
            </a:fld>
            <a:endParaRPr lang="de-US"/>
          </a:p>
        </p:txBody>
      </p:sp>
      <p:sp>
        <p:nvSpPr>
          <p:cNvPr id="5" name="Footer Placeholder 4"/>
          <p:cNvSpPr>
            <a:spLocks noGrp="1"/>
          </p:cNvSpPr>
          <p:nvPr>
            <p:ph type="ftr" sz="quarter" idx="3"/>
          </p:nvPr>
        </p:nvSpPr>
        <p:spPr>
          <a:xfrm>
            <a:off x="2265402" y="5067425"/>
            <a:ext cx="2308146" cy="291086"/>
          </a:xfrm>
          <a:prstGeom prst="rect">
            <a:avLst/>
          </a:prstGeom>
        </p:spPr>
        <p:txBody>
          <a:bodyPr vert="horz" lIns="91440" tIns="45720" rIns="91440" bIns="45720" rtlCol="0" anchor="ctr"/>
          <a:lstStyle>
            <a:lvl1pPr algn="ctr">
              <a:defRPr sz="897">
                <a:solidFill>
                  <a:schemeClr val="tx1">
                    <a:tint val="75000"/>
                  </a:schemeClr>
                </a:solidFill>
              </a:defRPr>
            </a:lvl1pPr>
          </a:lstStyle>
          <a:p>
            <a:endParaRPr lang="de-US"/>
          </a:p>
        </p:txBody>
      </p:sp>
      <p:sp>
        <p:nvSpPr>
          <p:cNvPr id="6" name="Slide Number Placeholder 5"/>
          <p:cNvSpPr>
            <a:spLocks noGrp="1"/>
          </p:cNvSpPr>
          <p:nvPr>
            <p:ph type="sldNum" sz="quarter" idx="4"/>
          </p:nvPr>
        </p:nvSpPr>
        <p:spPr>
          <a:xfrm>
            <a:off x="4830008" y="5067425"/>
            <a:ext cx="1538764" cy="291086"/>
          </a:xfrm>
          <a:prstGeom prst="rect">
            <a:avLst/>
          </a:prstGeom>
        </p:spPr>
        <p:txBody>
          <a:bodyPr vert="horz" lIns="91440" tIns="45720" rIns="91440" bIns="45720" rtlCol="0" anchor="ctr"/>
          <a:lstStyle>
            <a:lvl1pPr algn="r">
              <a:defRPr sz="897">
                <a:solidFill>
                  <a:schemeClr val="tx1">
                    <a:tint val="75000"/>
                  </a:schemeClr>
                </a:solidFill>
              </a:defRPr>
            </a:lvl1pPr>
          </a:lstStyle>
          <a:p>
            <a:fld id="{20069DFE-2610-0947-AFE1-0A61FCE1E738}" type="slidenum">
              <a:rPr lang="de-US" smtClean="0"/>
              <a:t>‹Nr.›</a:t>
            </a:fld>
            <a:endParaRPr lang="de-US"/>
          </a:p>
        </p:txBody>
      </p:sp>
      <p:sp>
        <p:nvSpPr>
          <p:cNvPr id="7" name="Rechteck 6">
            <a:extLst>
              <a:ext uri="{FF2B5EF4-FFF2-40B4-BE49-F238E27FC236}">
                <a16:creationId xmlns:a16="http://schemas.microsoft.com/office/drawing/2014/main" id="{9DA592D6-C69B-9118-9FA5-6F11779FB4F3}"/>
              </a:ext>
            </a:extLst>
          </p:cNvPr>
          <p:cNvSpPr/>
          <p:nvPr userDrawn="1"/>
        </p:nvSpPr>
        <p:spPr>
          <a:xfrm>
            <a:off x="0" y="0"/>
            <a:ext cx="6838950" cy="5467350"/>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sz="1800"/>
          </a:p>
        </p:txBody>
      </p:sp>
      <p:sp>
        <p:nvSpPr>
          <p:cNvPr id="8" name="Rechteck 7">
            <a:extLst>
              <a:ext uri="{FF2B5EF4-FFF2-40B4-BE49-F238E27FC236}">
                <a16:creationId xmlns:a16="http://schemas.microsoft.com/office/drawing/2014/main" id="{5FEBAA86-A3DA-25F4-2333-5FE9EEA932D4}"/>
              </a:ext>
            </a:extLst>
          </p:cNvPr>
          <p:cNvSpPr/>
          <p:nvPr userDrawn="1"/>
        </p:nvSpPr>
        <p:spPr>
          <a:xfrm>
            <a:off x="0" y="5026596"/>
            <a:ext cx="6838950" cy="435811"/>
          </a:xfrm>
          <a:prstGeom prst="rect">
            <a:avLst/>
          </a:prstGeom>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de-US" sz="1800"/>
          </a:p>
        </p:txBody>
      </p:sp>
    </p:spTree>
    <p:extLst>
      <p:ext uri="{BB962C8B-B14F-4D97-AF65-F5344CB8AC3E}">
        <p14:creationId xmlns:p14="http://schemas.microsoft.com/office/powerpoint/2010/main" val="32952550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3880" rtl="0" eaLnBrk="1" latinLnBrk="0" hangingPunct="1">
        <a:lnSpc>
          <a:spcPct val="90000"/>
        </a:lnSpc>
        <a:spcBef>
          <a:spcPct val="0"/>
        </a:spcBef>
        <a:buNone/>
        <a:defRPr sz="3291" kern="1200">
          <a:solidFill>
            <a:schemeClr val="tx1"/>
          </a:solidFill>
          <a:latin typeface="+mj-lt"/>
          <a:ea typeface="+mj-ea"/>
          <a:cs typeface="+mj-cs"/>
        </a:defRPr>
      </a:lvl1pPr>
    </p:titleStyle>
    <p:bodyStyle>
      <a:lvl1pPr marL="170970" indent="-170970" algn="l" defTabSz="683880" rtl="0" eaLnBrk="1" latinLnBrk="0" hangingPunct="1">
        <a:lnSpc>
          <a:spcPct val="90000"/>
        </a:lnSpc>
        <a:spcBef>
          <a:spcPts val="748"/>
        </a:spcBef>
        <a:buFont typeface="Arial" panose="020B0604020202020204" pitchFamily="34" charset="0"/>
        <a:buChar char="•"/>
        <a:defRPr sz="2094" kern="1200">
          <a:solidFill>
            <a:schemeClr val="tx1"/>
          </a:solidFill>
          <a:latin typeface="+mn-lt"/>
          <a:ea typeface="+mn-ea"/>
          <a:cs typeface="+mn-cs"/>
        </a:defRPr>
      </a:lvl1pPr>
      <a:lvl2pPr marL="512910" indent="-170970" algn="l" defTabSz="683880" rtl="0" eaLnBrk="1" latinLnBrk="0" hangingPunct="1">
        <a:lnSpc>
          <a:spcPct val="90000"/>
        </a:lnSpc>
        <a:spcBef>
          <a:spcPts val="374"/>
        </a:spcBef>
        <a:buFont typeface="Arial" panose="020B0604020202020204" pitchFamily="34" charset="0"/>
        <a:buChar char="•"/>
        <a:defRPr sz="1795" kern="1200">
          <a:solidFill>
            <a:schemeClr val="tx1"/>
          </a:solidFill>
          <a:latin typeface="+mn-lt"/>
          <a:ea typeface="+mn-ea"/>
          <a:cs typeface="+mn-cs"/>
        </a:defRPr>
      </a:lvl2pPr>
      <a:lvl3pPr marL="854850" indent="-170970" algn="l" defTabSz="683880" rtl="0" eaLnBrk="1" latinLnBrk="0" hangingPunct="1">
        <a:lnSpc>
          <a:spcPct val="90000"/>
        </a:lnSpc>
        <a:spcBef>
          <a:spcPts val="374"/>
        </a:spcBef>
        <a:buFont typeface="Arial" panose="020B0604020202020204" pitchFamily="34" charset="0"/>
        <a:buChar char="•"/>
        <a:defRPr sz="1496" kern="1200">
          <a:solidFill>
            <a:schemeClr val="tx1"/>
          </a:solidFill>
          <a:latin typeface="+mn-lt"/>
          <a:ea typeface="+mn-ea"/>
          <a:cs typeface="+mn-cs"/>
        </a:defRPr>
      </a:lvl3pPr>
      <a:lvl4pPr marL="1196790" indent="-170970" algn="l" defTabSz="683880" rtl="0" eaLnBrk="1" latinLnBrk="0" hangingPunct="1">
        <a:lnSpc>
          <a:spcPct val="90000"/>
        </a:lnSpc>
        <a:spcBef>
          <a:spcPts val="374"/>
        </a:spcBef>
        <a:buFont typeface="Arial" panose="020B0604020202020204" pitchFamily="34" charset="0"/>
        <a:buChar char="•"/>
        <a:defRPr sz="1346" kern="1200">
          <a:solidFill>
            <a:schemeClr val="tx1"/>
          </a:solidFill>
          <a:latin typeface="+mn-lt"/>
          <a:ea typeface="+mn-ea"/>
          <a:cs typeface="+mn-cs"/>
        </a:defRPr>
      </a:lvl4pPr>
      <a:lvl5pPr marL="1538729" indent="-170970" algn="l" defTabSz="683880" rtl="0" eaLnBrk="1" latinLnBrk="0" hangingPunct="1">
        <a:lnSpc>
          <a:spcPct val="90000"/>
        </a:lnSpc>
        <a:spcBef>
          <a:spcPts val="374"/>
        </a:spcBef>
        <a:buFont typeface="Arial" panose="020B0604020202020204" pitchFamily="34" charset="0"/>
        <a:buChar char="•"/>
        <a:defRPr sz="1346" kern="1200">
          <a:solidFill>
            <a:schemeClr val="tx1"/>
          </a:solidFill>
          <a:latin typeface="+mn-lt"/>
          <a:ea typeface="+mn-ea"/>
          <a:cs typeface="+mn-cs"/>
        </a:defRPr>
      </a:lvl5pPr>
      <a:lvl6pPr marL="1880669" indent="-170970" algn="l" defTabSz="683880" rtl="0" eaLnBrk="1" latinLnBrk="0" hangingPunct="1">
        <a:lnSpc>
          <a:spcPct val="90000"/>
        </a:lnSpc>
        <a:spcBef>
          <a:spcPts val="374"/>
        </a:spcBef>
        <a:buFont typeface="Arial" panose="020B0604020202020204" pitchFamily="34" charset="0"/>
        <a:buChar char="•"/>
        <a:defRPr sz="1346" kern="1200">
          <a:solidFill>
            <a:schemeClr val="tx1"/>
          </a:solidFill>
          <a:latin typeface="+mn-lt"/>
          <a:ea typeface="+mn-ea"/>
          <a:cs typeface="+mn-cs"/>
        </a:defRPr>
      </a:lvl6pPr>
      <a:lvl7pPr marL="2222609" indent="-170970" algn="l" defTabSz="683880" rtl="0" eaLnBrk="1" latinLnBrk="0" hangingPunct="1">
        <a:lnSpc>
          <a:spcPct val="90000"/>
        </a:lnSpc>
        <a:spcBef>
          <a:spcPts val="374"/>
        </a:spcBef>
        <a:buFont typeface="Arial" panose="020B0604020202020204" pitchFamily="34" charset="0"/>
        <a:buChar char="•"/>
        <a:defRPr sz="1346" kern="1200">
          <a:solidFill>
            <a:schemeClr val="tx1"/>
          </a:solidFill>
          <a:latin typeface="+mn-lt"/>
          <a:ea typeface="+mn-ea"/>
          <a:cs typeface="+mn-cs"/>
        </a:defRPr>
      </a:lvl7pPr>
      <a:lvl8pPr marL="2564549" indent="-170970" algn="l" defTabSz="683880" rtl="0" eaLnBrk="1" latinLnBrk="0" hangingPunct="1">
        <a:lnSpc>
          <a:spcPct val="90000"/>
        </a:lnSpc>
        <a:spcBef>
          <a:spcPts val="374"/>
        </a:spcBef>
        <a:buFont typeface="Arial" panose="020B0604020202020204" pitchFamily="34" charset="0"/>
        <a:buChar char="•"/>
        <a:defRPr sz="1346" kern="1200">
          <a:solidFill>
            <a:schemeClr val="tx1"/>
          </a:solidFill>
          <a:latin typeface="+mn-lt"/>
          <a:ea typeface="+mn-ea"/>
          <a:cs typeface="+mn-cs"/>
        </a:defRPr>
      </a:lvl8pPr>
      <a:lvl9pPr marL="2906489" indent="-170970" algn="l" defTabSz="683880" rtl="0" eaLnBrk="1" latinLnBrk="0" hangingPunct="1">
        <a:lnSpc>
          <a:spcPct val="90000"/>
        </a:lnSpc>
        <a:spcBef>
          <a:spcPts val="374"/>
        </a:spcBef>
        <a:buFont typeface="Arial" panose="020B0604020202020204" pitchFamily="34" charset="0"/>
        <a:buChar char="•"/>
        <a:defRPr sz="1346" kern="1200">
          <a:solidFill>
            <a:schemeClr val="tx1"/>
          </a:solidFill>
          <a:latin typeface="+mn-lt"/>
          <a:ea typeface="+mn-ea"/>
          <a:cs typeface="+mn-cs"/>
        </a:defRPr>
      </a:lvl9pPr>
    </p:bodyStyle>
    <p:otherStyle>
      <a:defPPr>
        <a:defRPr lang="en-US"/>
      </a:defPPr>
      <a:lvl1pPr marL="0" algn="l" defTabSz="683880" rtl="0" eaLnBrk="1" latinLnBrk="0" hangingPunct="1">
        <a:defRPr sz="1346" kern="1200">
          <a:solidFill>
            <a:schemeClr val="tx1"/>
          </a:solidFill>
          <a:latin typeface="+mn-lt"/>
          <a:ea typeface="+mn-ea"/>
          <a:cs typeface="+mn-cs"/>
        </a:defRPr>
      </a:lvl1pPr>
      <a:lvl2pPr marL="341940" algn="l" defTabSz="683880" rtl="0" eaLnBrk="1" latinLnBrk="0" hangingPunct="1">
        <a:defRPr sz="1346" kern="1200">
          <a:solidFill>
            <a:schemeClr val="tx1"/>
          </a:solidFill>
          <a:latin typeface="+mn-lt"/>
          <a:ea typeface="+mn-ea"/>
          <a:cs typeface="+mn-cs"/>
        </a:defRPr>
      </a:lvl2pPr>
      <a:lvl3pPr marL="683880" algn="l" defTabSz="683880" rtl="0" eaLnBrk="1" latinLnBrk="0" hangingPunct="1">
        <a:defRPr sz="1346" kern="1200">
          <a:solidFill>
            <a:schemeClr val="tx1"/>
          </a:solidFill>
          <a:latin typeface="+mn-lt"/>
          <a:ea typeface="+mn-ea"/>
          <a:cs typeface="+mn-cs"/>
        </a:defRPr>
      </a:lvl3pPr>
      <a:lvl4pPr marL="1025820" algn="l" defTabSz="683880" rtl="0" eaLnBrk="1" latinLnBrk="0" hangingPunct="1">
        <a:defRPr sz="1346" kern="1200">
          <a:solidFill>
            <a:schemeClr val="tx1"/>
          </a:solidFill>
          <a:latin typeface="+mn-lt"/>
          <a:ea typeface="+mn-ea"/>
          <a:cs typeface="+mn-cs"/>
        </a:defRPr>
      </a:lvl4pPr>
      <a:lvl5pPr marL="1367760" algn="l" defTabSz="683880" rtl="0" eaLnBrk="1" latinLnBrk="0" hangingPunct="1">
        <a:defRPr sz="1346" kern="1200">
          <a:solidFill>
            <a:schemeClr val="tx1"/>
          </a:solidFill>
          <a:latin typeface="+mn-lt"/>
          <a:ea typeface="+mn-ea"/>
          <a:cs typeface="+mn-cs"/>
        </a:defRPr>
      </a:lvl5pPr>
      <a:lvl6pPr marL="1709699" algn="l" defTabSz="683880" rtl="0" eaLnBrk="1" latinLnBrk="0" hangingPunct="1">
        <a:defRPr sz="1346" kern="1200">
          <a:solidFill>
            <a:schemeClr val="tx1"/>
          </a:solidFill>
          <a:latin typeface="+mn-lt"/>
          <a:ea typeface="+mn-ea"/>
          <a:cs typeface="+mn-cs"/>
        </a:defRPr>
      </a:lvl6pPr>
      <a:lvl7pPr marL="2051639" algn="l" defTabSz="683880" rtl="0" eaLnBrk="1" latinLnBrk="0" hangingPunct="1">
        <a:defRPr sz="1346" kern="1200">
          <a:solidFill>
            <a:schemeClr val="tx1"/>
          </a:solidFill>
          <a:latin typeface="+mn-lt"/>
          <a:ea typeface="+mn-ea"/>
          <a:cs typeface="+mn-cs"/>
        </a:defRPr>
      </a:lvl7pPr>
      <a:lvl8pPr marL="2393579" algn="l" defTabSz="683880" rtl="0" eaLnBrk="1" latinLnBrk="0" hangingPunct="1">
        <a:defRPr sz="1346" kern="1200">
          <a:solidFill>
            <a:schemeClr val="tx1"/>
          </a:solidFill>
          <a:latin typeface="+mn-lt"/>
          <a:ea typeface="+mn-ea"/>
          <a:cs typeface="+mn-cs"/>
        </a:defRPr>
      </a:lvl8pPr>
      <a:lvl9pPr marL="2735519" algn="l" defTabSz="683880" rtl="0" eaLnBrk="1" latinLnBrk="0" hangingPunct="1">
        <a:defRPr sz="13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9BE632AB-314D-876C-1E3C-EA158E39CDE3}"/>
              </a:ext>
            </a:extLst>
          </p:cNvPr>
          <p:cNvSpPr txBox="1"/>
          <p:nvPr/>
        </p:nvSpPr>
        <p:spPr>
          <a:xfrm>
            <a:off x="1544536" y="1191237"/>
            <a:ext cx="3749877" cy="2031325"/>
          </a:xfrm>
          <a:prstGeom prst="rect">
            <a:avLst/>
          </a:prstGeom>
          <a:noFill/>
        </p:spPr>
        <p:txBody>
          <a:bodyPr wrap="square" rtlCol="0">
            <a:spAutoFit/>
          </a:bodyPr>
          <a:lstStyle/>
          <a:p>
            <a:r>
              <a:rPr lang="de-US" b="1" dirty="0"/>
              <a:t>Note: </a:t>
            </a:r>
            <a:r>
              <a:rPr lang="de-US" dirty="0"/>
              <a:t>This file has the correct size to fit under the mosaic frame. Make sure to print it without scaling it. Most of the time the printing dialog tries to fill the whole page. </a:t>
            </a:r>
            <a:r>
              <a:rPr lang="de-US"/>
              <a:t>Sometimes it easier to create a pdf file first and print the pdf instead of the power point.</a:t>
            </a:r>
            <a:endParaRPr lang="de-US" dirty="0"/>
          </a:p>
        </p:txBody>
      </p:sp>
    </p:spTree>
    <p:extLst>
      <p:ext uri="{BB962C8B-B14F-4D97-AF65-F5344CB8AC3E}">
        <p14:creationId xmlns:p14="http://schemas.microsoft.com/office/powerpoint/2010/main" val="267299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AC8CE3-2C6D-F52C-3314-307978FB741D}"/>
            </a:ext>
          </a:extLst>
        </p:cNvPr>
        <p:cNvGrpSpPr/>
        <p:nvPr/>
      </p:nvGrpSpPr>
      <p:grpSpPr>
        <a:xfrm>
          <a:off x="0" y="0"/>
          <a:ext cx="0" cy="0"/>
          <a:chOff x="0" y="0"/>
          <a:chExt cx="0" cy="0"/>
        </a:xfrm>
      </p:grpSpPr>
      <p:sp>
        <p:nvSpPr>
          <p:cNvPr id="5" name="Rechteck 4">
            <a:extLst>
              <a:ext uri="{FF2B5EF4-FFF2-40B4-BE49-F238E27FC236}">
                <a16:creationId xmlns:a16="http://schemas.microsoft.com/office/drawing/2014/main" id="{32C357F0-AE49-79F2-F9BF-A61055AB7F0C}"/>
              </a:ext>
            </a:extLst>
          </p:cNvPr>
          <p:cNvSpPr/>
          <p:nvPr/>
        </p:nvSpPr>
        <p:spPr>
          <a:xfrm>
            <a:off x="23412" y="20562"/>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6" name="Rechteck 5">
            <a:extLst>
              <a:ext uri="{FF2B5EF4-FFF2-40B4-BE49-F238E27FC236}">
                <a16:creationId xmlns:a16="http://schemas.microsoft.com/office/drawing/2014/main" id="{FDF13503-FF86-1FE6-46CE-7A1117C4C0E6}"/>
              </a:ext>
            </a:extLst>
          </p:cNvPr>
          <p:cNvSpPr/>
          <p:nvPr/>
        </p:nvSpPr>
        <p:spPr>
          <a:xfrm>
            <a:off x="5443938" y="20562"/>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7" name="Rechteck 6">
            <a:extLst>
              <a:ext uri="{FF2B5EF4-FFF2-40B4-BE49-F238E27FC236}">
                <a16:creationId xmlns:a16="http://schemas.microsoft.com/office/drawing/2014/main" id="{AB96FCE1-510E-1D65-2752-C428C31327CD}"/>
              </a:ext>
            </a:extLst>
          </p:cNvPr>
          <p:cNvSpPr/>
          <p:nvPr/>
        </p:nvSpPr>
        <p:spPr>
          <a:xfrm>
            <a:off x="3626484" y="20562"/>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8" name="Rechteck 7">
            <a:extLst>
              <a:ext uri="{FF2B5EF4-FFF2-40B4-BE49-F238E27FC236}">
                <a16:creationId xmlns:a16="http://schemas.microsoft.com/office/drawing/2014/main" id="{6603E98C-311F-7103-02F8-193BC57563CE}"/>
              </a:ext>
            </a:extLst>
          </p:cNvPr>
          <p:cNvSpPr/>
          <p:nvPr/>
        </p:nvSpPr>
        <p:spPr>
          <a:xfrm>
            <a:off x="1840866" y="20562"/>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9" name="Rechteck 8">
            <a:extLst>
              <a:ext uri="{FF2B5EF4-FFF2-40B4-BE49-F238E27FC236}">
                <a16:creationId xmlns:a16="http://schemas.microsoft.com/office/drawing/2014/main" id="{9594B67A-1BC5-E1FC-C0AC-EE4AE44AB6B4}"/>
              </a:ext>
            </a:extLst>
          </p:cNvPr>
          <p:cNvSpPr/>
          <p:nvPr/>
        </p:nvSpPr>
        <p:spPr>
          <a:xfrm>
            <a:off x="23412" y="3650114"/>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0" name="Rechteck 9">
            <a:extLst>
              <a:ext uri="{FF2B5EF4-FFF2-40B4-BE49-F238E27FC236}">
                <a16:creationId xmlns:a16="http://schemas.microsoft.com/office/drawing/2014/main" id="{E0639C3C-D921-D083-6CAE-F36E480883C4}"/>
              </a:ext>
            </a:extLst>
          </p:cNvPr>
          <p:cNvSpPr/>
          <p:nvPr/>
        </p:nvSpPr>
        <p:spPr>
          <a:xfrm>
            <a:off x="5443938" y="3650114"/>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1" name="Rechteck 10">
            <a:extLst>
              <a:ext uri="{FF2B5EF4-FFF2-40B4-BE49-F238E27FC236}">
                <a16:creationId xmlns:a16="http://schemas.microsoft.com/office/drawing/2014/main" id="{ED827701-1E26-2B69-9313-842611230ED4}"/>
              </a:ext>
            </a:extLst>
          </p:cNvPr>
          <p:cNvSpPr/>
          <p:nvPr/>
        </p:nvSpPr>
        <p:spPr>
          <a:xfrm>
            <a:off x="3626484" y="3650114"/>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2" name="Rechteck 11">
            <a:extLst>
              <a:ext uri="{FF2B5EF4-FFF2-40B4-BE49-F238E27FC236}">
                <a16:creationId xmlns:a16="http://schemas.microsoft.com/office/drawing/2014/main" id="{ED36B271-23CC-745A-6D75-B15F0E0A45CB}"/>
              </a:ext>
            </a:extLst>
          </p:cNvPr>
          <p:cNvSpPr/>
          <p:nvPr/>
        </p:nvSpPr>
        <p:spPr>
          <a:xfrm>
            <a:off x="1840866" y="3650114"/>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3" name="Rechteck 12">
            <a:extLst>
              <a:ext uri="{FF2B5EF4-FFF2-40B4-BE49-F238E27FC236}">
                <a16:creationId xmlns:a16="http://schemas.microsoft.com/office/drawing/2014/main" id="{D29E4670-6943-CDC1-20AD-1E53E678C9D9}"/>
              </a:ext>
            </a:extLst>
          </p:cNvPr>
          <p:cNvSpPr/>
          <p:nvPr/>
        </p:nvSpPr>
        <p:spPr>
          <a:xfrm>
            <a:off x="23412" y="1835338"/>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4" name="Rechteck 13">
            <a:extLst>
              <a:ext uri="{FF2B5EF4-FFF2-40B4-BE49-F238E27FC236}">
                <a16:creationId xmlns:a16="http://schemas.microsoft.com/office/drawing/2014/main" id="{309501E6-5D52-2E0A-8EE5-EA44C079B786}"/>
              </a:ext>
            </a:extLst>
          </p:cNvPr>
          <p:cNvSpPr/>
          <p:nvPr/>
        </p:nvSpPr>
        <p:spPr>
          <a:xfrm>
            <a:off x="5443938" y="1835338"/>
            <a:ext cx="1371600" cy="1371600"/>
          </a:xfrm>
          <a:prstGeom prst="rect">
            <a:avLst/>
          </a:prstGeom>
          <a:solidFill>
            <a:srgbClr val="2378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5" name="Rechteck 14">
            <a:extLst>
              <a:ext uri="{FF2B5EF4-FFF2-40B4-BE49-F238E27FC236}">
                <a16:creationId xmlns:a16="http://schemas.microsoft.com/office/drawing/2014/main" id="{31D1658E-CECB-843E-71C8-F9DA12D92786}"/>
              </a:ext>
            </a:extLst>
          </p:cNvPr>
          <p:cNvSpPr/>
          <p:nvPr/>
        </p:nvSpPr>
        <p:spPr>
          <a:xfrm>
            <a:off x="3626484" y="1835338"/>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6" name="Rechteck 15">
            <a:extLst>
              <a:ext uri="{FF2B5EF4-FFF2-40B4-BE49-F238E27FC236}">
                <a16:creationId xmlns:a16="http://schemas.microsoft.com/office/drawing/2014/main" id="{1F02CA41-D7FA-9F4C-F875-1947B2DF4C50}"/>
              </a:ext>
            </a:extLst>
          </p:cNvPr>
          <p:cNvSpPr/>
          <p:nvPr/>
        </p:nvSpPr>
        <p:spPr>
          <a:xfrm>
            <a:off x="1840866" y="1817236"/>
            <a:ext cx="1371600" cy="1371600"/>
          </a:xfrm>
          <a:prstGeom prst="rect">
            <a:avLst/>
          </a:prstGeom>
          <a:solidFill>
            <a:srgbClr val="2378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Tree>
    <p:extLst>
      <p:ext uri="{BB962C8B-B14F-4D97-AF65-F5344CB8AC3E}">
        <p14:creationId xmlns:p14="http://schemas.microsoft.com/office/powerpoint/2010/main" val="2230990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4A6BBD-4355-BEBA-0716-BACBE010E021}"/>
            </a:ext>
          </a:extLst>
        </p:cNvPr>
        <p:cNvGrpSpPr/>
        <p:nvPr/>
      </p:nvGrpSpPr>
      <p:grpSpPr>
        <a:xfrm>
          <a:off x="0" y="0"/>
          <a:ext cx="0" cy="0"/>
          <a:chOff x="0" y="0"/>
          <a:chExt cx="0" cy="0"/>
        </a:xfrm>
      </p:grpSpPr>
      <p:sp>
        <p:nvSpPr>
          <p:cNvPr id="5" name="Rechteck 4">
            <a:extLst>
              <a:ext uri="{FF2B5EF4-FFF2-40B4-BE49-F238E27FC236}">
                <a16:creationId xmlns:a16="http://schemas.microsoft.com/office/drawing/2014/main" id="{B56699C6-9324-953F-C3DE-8839246AFBD0}"/>
              </a:ext>
            </a:extLst>
          </p:cNvPr>
          <p:cNvSpPr/>
          <p:nvPr/>
        </p:nvSpPr>
        <p:spPr>
          <a:xfrm>
            <a:off x="23412" y="20562"/>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6" name="Rechteck 5">
            <a:extLst>
              <a:ext uri="{FF2B5EF4-FFF2-40B4-BE49-F238E27FC236}">
                <a16:creationId xmlns:a16="http://schemas.microsoft.com/office/drawing/2014/main" id="{E0AE7589-854C-8CF7-BABF-3E94F71449AA}"/>
              </a:ext>
            </a:extLst>
          </p:cNvPr>
          <p:cNvSpPr/>
          <p:nvPr/>
        </p:nvSpPr>
        <p:spPr>
          <a:xfrm>
            <a:off x="5443938" y="20562"/>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7" name="Rechteck 6">
            <a:extLst>
              <a:ext uri="{FF2B5EF4-FFF2-40B4-BE49-F238E27FC236}">
                <a16:creationId xmlns:a16="http://schemas.microsoft.com/office/drawing/2014/main" id="{B837B989-B887-C199-C169-91E6B70EB915}"/>
              </a:ext>
            </a:extLst>
          </p:cNvPr>
          <p:cNvSpPr/>
          <p:nvPr/>
        </p:nvSpPr>
        <p:spPr>
          <a:xfrm>
            <a:off x="3626484" y="20562"/>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8" name="Rechteck 7">
            <a:extLst>
              <a:ext uri="{FF2B5EF4-FFF2-40B4-BE49-F238E27FC236}">
                <a16:creationId xmlns:a16="http://schemas.microsoft.com/office/drawing/2014/main" id="{74986449-D4D4-C0D2-765C-2398419A7B16}"/>
              </a:ext>
            </a:extLst>
          </p:cNvPr>
          <p:cNvSpPr/>
          <p:nvPr/>
        </p:nvSpPr>
        <p:spPr>
          <a:xfrm>
            <a:off x="1840866" y="20562"/>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9" name="Rechteck 8">
            <a:extLst>
              <a:ext uri="{FF2B5EF4-FFF2-40B4-BE49-F238E27FC236}">
                <a16:creationId xmlns:a16="http://schemas.microsoft.com/office/drawing/2014/main" id="{12D7DBB9-45F9-54D7-D8EA-6FE7EAA97966}"/>
              </a:ext>
            </a:extLst>
          </p:cNvPr>
          <p:cNvSpPr/>
          <p:nvPr/>
        </p:nvSpPr>
        <p:spPr>
          <a:xfrm>
            <a:off x="23412" y="3650114"/>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0" name="Rechteck 9">
            <a:extLst>
              <a:ext uri="{FF2B5EF4-FFF2-40B4-BE49-F238E27FC236}">
                <a16:creationId xmlns:a16="http://schemas.microsoft.com/office/drawing/2014/main" id="{F11C75FC-4536-A282-33E1-4FB143E3D8F3}"/>
              </a:ext>
            </a:extLst>
          </p:cNvPr>
          <p:cNvSpPr/>
          <p:nvPr/>
        </p:nvSpPr>
        <p:spPr>
          <a:xfrm>
            <a:off x="5443938" y="3650114"/>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1" name="Rechteck 10">
            <a:extLst>
              <a:ext uri="{FF2B5EF4-FFF2-40B4-BE49-F238E27FC236}">
                <a16:creationId xmlns:a16="http://schemas.microsoft.com/office/drawing/2014/main" id="{D4CB2F5F-E9D1-B90F-EEA1-3F51D85F821E}"/>
              </a:ext>
            </a:extLst>
          </p:cNvPr>
          <p:cNvSpPr/>
          <p:nvPr/>
        </p:nvSpPr>
        <p:spPr>
          <a:xfrm>
            <a:off x="3626484" y="3650114"/>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2" name="Rechteck 11">
            <a:extLst>
              <a:ext uri="{FF2B5EF4-FFF2-40B4-BE49-F238E27FC236}">
                <a16:creationId xmlns:a16="http://schemas.microsoft.com/office/drawing/2014/main" id="{4F802F58-B59E-F989-7CFB-3A85A526FA71}"/>
              </a:ext>
            </a:extLst>
          </p:cNvPr>
          <p:cNvSpPr/>
          <p:nvPr/>
        </p:nvSpPr>
        <p:spPr>
          <a:xfrm>
            <a:off x="1840866" y="3650114"/>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3" name="Rechteck 12">
            <a:extLst>
              <a:ext uri="{FF2B5EF4-FFF2-40B4-BE49-F238E27FC236}">
                <a16:creationId xmlns:a16="http://schemas.microsoft.com/office/drawing/2014/main" id="{CC6BD53E-95F5-6067-D585-69CCC331C684}"/>
              </a:ext>
            </a:extLst>
          </p:cNvPr>
          <p:cNvSpPr/>
          <p:nvPr/>
        </p:nvSpPr>
        <p:spPr>
          <a:xfrm>
            <a:off x="23412" y="1835338"/>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4" name="Rechteck 13">
            <a:extLst>
              <a:ext uri="{FF2B5EF4-FFF2-40B4-BE49-F238E27FC236}">
                <a16:creationId xmlns:a16="http://schemas.microsoft.com/office/drawing/2014/main" id="{EF65810E-AFD9-F3F4-49DB-E21007E7F1FD}"/>
              </a:ext>
            </a:extLst>
          </p:cNvPr>
          <p:cNvSpPr/>
          <p:nvPr/>
        </p:nvSpPr>
        <p:spPr>
          <a:xfrm>
            <a:off x="5443938" y="1835338"/>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5" name="Rechteck 14">
            <a:extLst>
              <a:ext uri="{FF2B5EF4-FFF2-40B4-BE49-F238E27FC236}">
                <a16:creationId xmlns:a16="http://schemas.microsoft.com/office/drawing/2014/main" id="{C67E1335-D65B-8FD9-AE59-EA6613E8E2D1}"/>
              </a:ext>
            </a:extLst>
          </p:cNvPr>
          <p:cNvSpPr/>
          <p:nvPr/>
        </p:nvSpPr>
        <p:spPr>
          <a:xfrm>
            <a:off x="3626484" y="1835338"/>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6" name="Rechteck 15">
            <a:extLst>
              <a:ext uri="{FF2B5EF4-FFF2-40B4-BE49-F238E27FC236}">
                <a16:creationId xmlns:a16="http://schemas.microsoft.com/office/drawing/2014/main" id="{ACB4F0FE-2F84-6453-FC0C-A5D7E3F287D7}"/>
              </a:ext>
            </a:extLst>
          </p:cNvPr>
          <p:cNvSpPr/>
          <p:nvPr/>
        </p:nvSpPr>
        <p:spPr>
          <a:xfrm>
            <a:off x="1840866" y="1817236"/>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Tree>
    <p:extLst>
      <p:ext uri="{BB962C8B-B14F-4D97-AF65-F5344CB8AC3E}">
        <p14:creationId xmlns:p14="http://schemas.microsoft.com/office/powerpoint/2010/main" val="251170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1C68C3-F98C-69B4-F912-5FD1EBAAE386}"/>
            </a:ext>
          </a:extLst>
        </p:cNvPr>
        <p:cNvGrpSpPr/>
        <p:nvPr/>
      </p:nvGrpSpPr>
      <p:grpSpPr>
        <a:xfrm>
          <a:off x="0" y="0"/>
          <a:ext cx="0" cy="0"/>
          <a:chOff x="0" y="0"/>
          <a:chExt cx="0" cy="0"/>
        </a:xfrm>
      </p:grpSpPr>
      <p:sp>
        <p:nvSpPr>
          <p:cNvPr id="5" name="Rechteck 4">
            <a:extLst>
              <a:ext uri="{FF2B5EF4-FFF2-40B4-BE49-F238E27FC236}">
                <a16:creationId xmlns:a16="http://schemas.microsoft.com/office/drawing/2014/main" id="{D07C13B0-2205-027F-13BE-91294C833112}"/>
              </a:ext>
            </a:extLst>
          </p:cNvPr>
          <p:cNvSpPr/>
          <p:nvPr/>
        </p:nvSpPr>
        <p:spPr>
          <a:xfrm>
            <a:off x="23412" y="20562"/>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6" name="Rechteck 5">
            <a:extLst>
              <a:ext uri="{FF2B5EF4-FFF2-40B4-BE49-F238E27FC236}">
                <a16:creationId xmlns:a16="http://schemas.microsoft.com/office/drawing/2014/main" id="{2A70EE3D-55F1-F9AB-7157-522AEAF806BF}"/>
              </a:ext>
            </a:extLst>
          </p:cNvPr>
          <p:cNvSpPr/>
          <p:nvPr/>
        </p:nvSpPr>
        <p:spPr>
          <a:xfrm>
            <a:off x="5443938" y="20562"/>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7" name="Rechteck 6">
            <a:extLst>
              <a:ext uri="{FF2B5EF4-FFF2-40B4-BE49-F238E27FC236}">
                <a16:creationId xmlns:a16="http://schemas.microsoft.com/office/drawing/2014/main" id="{DB9DF182-3702-65C0-6AD0-5A8F4FDF0C14}"/>
              </a:ext>
            </a:extLst>
          </p:cNvPr>
          <p:cNvSpPr/>
          <p:nvPr/>
        </p:nvSpPr>
        <p:spPr>
          <a:xfrm>
            <a:off x="3626484" y="20562"/>
            <a:ext cx="1371600" cy="1371600"/>
          </a:xfrm>
          <a:prstGeom prst="rect">
            <a:avLst/>
          </a:prstGeom>
          <a:solidFill>
            <a:srgbClr val="2378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8" name="Rechteck 7">
            <a:extLst>
              <a:ext uri="{FF2B5EF4-FFF2-40B4-BE49-F238E27FC236}">
                <a16:creationId xmlns:a16="http://schemas.microsoft.com/office/drawing/2014/main" id="{1E6DBFC8-39A2-F1E5-08F8-F3378F0763B0}"/>
              </a:ext>
            </a:extLst>
          </p:cNvPr>
          <p:cNvSpPr/>
          <p:nvPr/>
        </p:nvSpPr>
        <p:spPr>
          <a:xfrm>
            <a:off x="1840866" y="20562"/>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9" name="Rechteck 8">
            <a:extLst>
              <a:ext uri="{FF2B5EF4-FFF2-40B4-BE49-F238E27FC236}">
                <a16:creationId xmlns:a16="http://schemas.microsoft.com/office/drawing/2014/main" id="{A925E6AF-7DE8-5730-D5BE-54628204CE90}"/>
              </a:ext>
            </a:extLst>
          </p:cNvPr>
          <p:cNvSpPr/>
          <p:nvPr/>
        </p:nvSpPr>
        <p:spPr>
          <a:xfrm>
            <a:off x="23412" y="3650114"/>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0" name="Rechteck 9">
            <a:extLst>
              <a:ext uri="{FF2B5EF4-FFF2-40B4-BE49-F238E27FC236}">
                <a16:creationId xmlns:a16="http://schemas.microsoft.com/office/drawing/2014/main" id="{C91D6BDD-CBBF-1130-3D11-7A94BC440977}"/>
              </a:ext>
            </a:extLst>
          </p:cNvPr>
          <p:cNvSpPr/>
          <p:nvPr/>
        </p:nvSpPr>
        <p:spPr>
          <a:xfrm>
            <a:off x="5443938" y="3650114"/>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1" name="Rechteck 10">
            <a:extLst>
              <a:ext uri="{FF2B5EF4-FFF2-40B4-BE49-F238E27FC236}">
                <a16:creationId xmlns:a16="http://schemas.microsoft.com/office/drawing/2014/main" id="{BD917592-CCBE-4A13-2417-C5775759F0A7}"/>
              </a:ext>
            </a:extLst>
          </p:cNvPr>
          <p:cNvSpPr/>
          <p:nvPr/>
        </p:nvSpPr>
        <p:spPr>
          <a:xfrm>
            <a:off x="3626484" y="3650114"/>
            <a:ext cx="1371600" cy="1371600"/>
          </a:xfrm>
          <a:prstGeom prst="rect">
            <a:avLst/>
          </a:prstGeom>
          <a:solidFill>
            <a:srgbClr val="2378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2" name="Rechteck 11">
            <a:extLst>
              <a:ext uri="{FF2B5EF4-FFF2-40B4-BE49-F238E27FC236}">
                <a16:creationId xmlns:a16="http://schemas.microsoft.com/office/drawing/2014/main" id="{908D8656-E022-A7A0-5E39-4140FA76B5F2}"/>
              </a:ext>
            </a:extLst>
          </p:cNvPr>
          <p:cNvSpPr/>
          <p:nvPr/>
        </p:nvSpPr>
        <p:spPr>
          <a:xfrm>
            <a:off x="1840866" y="3650114"/>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3" name="Rechteck 12">
            <a:extLst>
              <a:ext uri="{FF2B5EF4-FFF2-40B4-BE49-F238E27FC236}">
                <a16:creationId xmlns:a16="http://schemas.microsoft.com/office/drawing/2014/main" id="{CB809E93-90DF-E909-43DF-22E3D07AB16B}"/>
              </a:ext>
            </a:extLst>
          </p:cNvPr>
          <p:cNvSpPr/>
          <p:nvPr/>
        </p:nvSpPr>
        <p:spPr>
          <a:xfrm>
            <a:off x="23412" y="1835338"/>
            <a:ext cx="1371600" cy="1371600"/>
          </a:xfrm>
          <a:prstGeom prst="rect">
            <a:avLst/>
          </a:prstGeom>
          <a:solidFill>
            <a:srgbClr val="2378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4" name="Rechteck 13">
            <a:extLst>
              <a:ext uri="{FF2B5EF4-FFF2-40B4-BE49-F238E27FC236}">
                <a16:creationId xmlns:a16="http://schemas.microsoft.com/office/drawing/2014/main" id="{F0B9C43D-DD6B-F582-2DFE-99001DDE4E9A}"/>
              </a:ext>
            </a:extLst>
          </p:cNvPr>
          <p:cNvSpPr/>
          <p:nvPr/>
        </p:nvSpPr>
        <p:spPr>
          <a:xfrm>
            <a:off x="5443938" y="1835338"/>
            <a:ext cx="1371600" cy="1371600"/>
          </a:xfrm>
          <a:prstGeom prst="rect">
            <a:avLst/>
          </a:prstGeom>
          <a:solidFill>
            <a:srgbClr val="2378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5" name="Rechteck 14">
            <a:extLst>
              <a:ext uri="{FF2B5EF4-FFF2-40B4-BE49-F238E27FC236}">
                <a16:creationId xmlns:a16="http://schemas.microsoft.com/office/drawing/2014/main" id="{F327641D-C624-3A10-6363-EB8F08BE9335}"/>
              </a:ext>
            </a:extLst>
          </p:cNvPr>
          <p:cNvSpPr/>
          <p:nvPr/>
        </p:nvSpPr>
        <p:spPr>
          <a:xfrm>
            <a:off x="3626484" y="1835338"/>
            <a:ext cx="1371600" cy="1371600"/>
          </a:xfrm>
          <a:prstGeom prst="rect">
            <a:avLst/>
          </a:prstGeom>
          <a:solidFill>
            <a:srgbClr val="2378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6" name="Rechteck 15">
            <a:extLst>
              <a:ext uri="{FF2B5EF4-FFF2-40B4-BE49-F238E27FC236}">
                <a16:creationId xmlns:a16="http://schemas.microsoft.com/office/drawing/2014/main" id="{D635F691-A2BA-41C5-18FA-B50E6819C2B6}"/>
              </a:ext>
            </a:extLst>
          </p:cNvPr>
          <p:cNvSpPr/>
          <p:nvPr/>
        </p:nvSpPr>
        <p:spPr>
          <a:xfrm>
            <a:off x="1840866" y="1817236"/>
            <a:ext cx="1371600" cy="1371600"/>
          </a:xfrm>
          <a:prstGeom prst="rect">
            <a:avLst/>
          </a:prstGeom>
          <a:solidFill>
            <a:srgbClr val="2378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Tree>
    <p:extLst>
      <p:ext uri="{BB962C8B-B14F-4D97-AF65-F5344CB8AC3E}">
        <p14:creationId xmlns:p14="http://schemas.microsoft.com/office/powerpoint/2010/main" val="4287133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AF9A2D-71B8-6832-81B2-23834F93C893}"/>
            </a:ext>
          </a:extLst>
        </p:cNvPr>
        <p:cNvGrpSpPr/>
        <p:nvPr/>
      </p:nvGrpSpPr>
      <p:grpSpPr>
        <a:xfrm>
          <a:off x="0" y="0"/>
          <a:ext cx="0" cy="0"/>
          <a:chOff x="0" y="0"/>
          <a:chExt cx="0" cy="0"/>
        </a:xfrm>
      </p:grpSpPr>
      <p:sp>
        <p:nvSpPr>
          <p:cNvPr id="5" name="Rechteck 4">
            <a:extLst>
              <a:ext uri="{FF2B5EF4-FFF2-40B4-BE49-F238E27FC236}">
                <a16:creationId xmlns:a16="http://schemas.microsoft.com/office/drawing/2014/main" id="{1B88892B-EF1A-D837-9C2D-06F1ADC15AFB}"/>
              </a:ext>
            </a:extLst>
          </p:cNvPr>
          <p:cNvSpPr/>
          <p:nvPr/>
        </p:nvSpPr>
        <p:spPr>
          <a:xfrm>
            <a:off x="23412" y="20562"/>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6" name="Rechteck 5">
            <a:extLst>
              <a:ext uri="{FF2B5EF4-FFF2-40B4-BE49-F238E27FC236}">
                <a16:creationId xmlns:a16="http://schemas.microsoft.com/office/drawing/2014/main" id="{4810D40F-1B78-F5BA-E0AA-D9D295ABAF31}"/>
              </a:ext>
            </a:extLst>
          </p:cNvPr>
          <p:cNvSpPr/>
          <p:nvPr/>
        </p:nvSpPr>
        <p:spPr>
          <a:xfrm>
            <a:off x="5443938" y="20562"/>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7" name="Rechteck 6">
            <a:extLst>
              <a:ext uri="{FF2B5EF4-FFF2-40B4-BE49-F238E27FC236}">
                <a16:creationId xmlns:a16="http://schemas.microsoft.com/office/drawing/2014/main" id="{F3383B38-308F-7F4E-28DB-44D57E646346}"/>
              </a:ext>
            </a:extLst>
          </p:cNvPr>
          <p:cNvSpPr/>
          <p:nvPr/>
        </p:nvSpPr>
        <p:spPr>
          <a:xfrm>
            <a:off x="3626484" y="20562"/>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8" name="Rechteck 7">
            <a:extLst>
              <a:ext uri="{FF2B5EF4-FFF2-40B4-BE49-F238E27FC236}">
                <a16:creationId xmlns:a16="http://schemas.microsoft.com/office/drawing/2014/main" id="{BD2FAAA5-7F10-7E97-0FBD-2A7DFCDFCB2E}"/>
              </a:ext>
            </a:extLst>
          </p:cNvPr>
          <p:cNvSpPr/>
          <p:nvPr/>
        </p:nvSpPr>
        <p:spPr>
          <a:xfrm>
            <a:off x="1840866" y="20562"/>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9" name="Rechteck 8">
            <a:extLst>
              <a:ext uri="{FF2B5EF4-FFF2-40B4-BE49-F238E27FC236}">
                <a16:creationId xmlns:a16="http://schemas.microsoft.com/office/drawing/2014/main" id="{8BE8CC5B-047C-5B08-654A-933937D2A38C}"/>
              </a:ext>
            </a:extLst>
          </p:cNvPr>
          <p:cNvSpPr/>
          <p:nvPr/>
        </p:nvSpPr>
        <p:spPr>
          <a:xfrm>
            <a:off x="23412" y="3650114"/>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0" name="Rechteck 9">
            <a:extLst>
              <a:ext uri="{FF2B5EF4-FFF2-40B4-BE49-F238E27FC236}">
                <a16:creationId xmlns:a16="http://schemas.microsoft.com/office/drawing/2014/main" id="{E9940CD5-0AD8-48A8-FC63-8F1D8AD02C05}"/>
              </a:ext>
            </a:extLst>
          </p:cNvPr>
          <p:cNvSpPr/>
          <p:nvPr/>
        </p:nvSpPr>
        <p:spPr>
          <a:xfrm>
            <a:off x="5443938" y="3650114"/>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1" name="Rechteck 10">
            <a:extLst>
              <a:ext uri="{FF2B5EF4-FFF2-40B4-BE49-F238E27FC236}">
                <a16:creationId xmlns:a16="http://schemas.microsoft.com/office/drawing/2014/main" id="{BE4FF10E-40D2-EE56-6EC5-7FF193189E6A}"/>
              </a:ext>
            </a:extLst>
          </p:cNvPr>
          <p:cNvSpPr/>
          <p:nvPr/>
        </p:nvSpPr>
        <p:spPr>
          <a:xfrm>
            <a:off x="3626484" y="3650114"/>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2" name="Rechteck 11">
            <a:extLst>
              <a:ext uri="{FF2B5EF4-FFF2-40B4-BE49-F238E27FC236}">
                <a16:creationId xmlns:a16="http://schemas.microsoft.com/office/drawing/2014/main" id="{3D638D22-4DF4-B51B-B1E8-7DC00119C326}"/>
              </a:ext>
            </a:extLst>
          </p:cNvPr>
          <p:cNvSpPr/>
          <p:nvPr/>
        </p:nvSpPr>
        <p:spPr>
          <a:xfrm>
            <a:off x="1840866" y="3650114"/>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3" name="Rechteck 12">
            <a:extLst>
              <a:ext uri="{FF2B5EF4-FFF2-40B4-BE49-F238E27FC236}">
                <a16:creationId xmlns:a16="http://schemas.microsoft.com/office/drawing/2014/main" id="{F291B2E6-03BC-7A42-D78C-D0B635325093}"/>
              </a:ext>
            </a:extLst>
          </p:cNvPr>
          <p:cNvSpPr/>
          <p:nvPr/>
        </p:nvSpPr>
        <p:spPr>
          <a:xfrm>
            <a:off x="23412" y="1835338"/>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4" name="Rechteck 13">
            <a:extLst>
              <a:ext uri="{FF2B5EF4-FFF2-40B4-BE49-F238E27FC236}">
                <a16:creationId xmlns:a16="http://schemas.microsoft.com/office/drawing/2014/main" id="{250694FB-D26C-4C50-ADD1-9FE5C17DABA2}"/>
              </a:ext>
            </a:extLst>
          </p:cNvPr>
          <p:cNvSpPr/>
          <p:nvPr/>
        </p:nvSpPr>
        <p:spPr>
          <a:xfrm>
            <a:off x="5443938" y="1835338"/>
            <a:ext cx="1371600" cy="1371600"/>
          </a:xfrm>
          <a:prstGeom prst="rect">
            <a:avLst/>
          </a:prstGeom>
          <a:solidFill>
            <a:srgbClr val="0055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5" name="Rechteck 14">
            <a:extLst>
              <a:ext uri="{FF2B5EF4-FFF2-40B4-BE49-F238E27FC236}">
                <a16:creationId xmlns:a16="http://schemas.microsoft.com/office/drawing/2014/main" id="{818FE959-56F8-EF66-6A4A-10C6C6986537}"/>
              </a:ext>
            </a:extLst>
          </p:cNvPr>
          <p:cNvSpPr/>
          <p:nvPr/>
        </p:nvSpPr>
        <p:spPr>
          <a:xfrm>
            <a:off x="3626484" y="1835338"/>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6" name="Rechteck 15">
            <a:extLst>
              <a:ext uri="{FF2B5EF4-FFF2-40B4-BE49-F238E27FC236}">
                <a16:creationId xmlns:a16="http://schemas.microsoft.com/office/drawing/2014/main" id="{08899E99-DBDF-B4D5-5614-AB6BA1154D53}"/>
              </a:ext>
            </a:extLst>
          </p:cNvPr>
          <p:cNvSpPr/>
          <p:nvPr/>
        </p:nvSpPr>
        <p:spPr>
          <a:xfrm>
            <a:off x="1840866" y="1817236"/>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Tree>
    <p:extLst>
      <p:ext uri="{BB962C8B-B14F-4D97-AF65-F5344CB8AC3E}">
        <p14:creationId xmlns:p14="http://schemas.microsoft.com/office/powerpoint/2010/main" val="3719301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6F048C-3CD0-9473-B656-EF1F83BD3752}"/>
            </a:ext>
          </a:extLst>
        </p:cNvPr>
        <p:cNvGrpSpPr/>
        <p:nvPr/>
      </p:nvGrpSpPr>
      <p:grpSpPr>
        <a:xfrm>
          <a:off x="0" y="0"/>
          <a:ext cx="0" cy="0"/>
          <a:chOff x="0" y="0"/>
          <a:chExt cx="0" cy="0"/>
        </a:xfrm>
      </p:grpSpPr>
      <p:sp>
        <p:nvSpPr>
          <p:cNvPr id="5" name="Rechteck 4">
            <a:extLst>
              <a:ext uri="{FF2B5EF4-FFF2-40B4-BE49-F238E27FC236}">
                <a16:creationId xmlns:a16="http://schemas.microsoft.com/office/drawing/2014/main" id="{B903B079-0459-566B-B926-A945A263C7C9}"/>
              </a:ext>
            </a:extLst>
          </p:cNvPr>
          <p:cNvSpPr/>
          <p:nvPr/>
        </p:nvSpPr>
        <p:spPr>
          <a:xfrm>
            <a:off x="23412" y="20562"/>
            <a:ext cx="1371600" cy="1371600"/>
          </a:xfrm>
          <a:prstGeom prst="rect">
            <a:avLst/>
          </a:prstGeom>
          <a:solidFill>
            <a:srgbClr val="2378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6" name="Rechteck 5">
            <a:extLst>
              <a:ext uri="{FF2B5EF4-FFF2-40B4-BE49-F238E27FC236}">
                <a16:creationId xmlns:a16="http://schemas.microsoft.com/office/drawing/2014/main" id="{51D9E66C-4B66-1C28-A099-0359EEC103DD}"/>
              </a:ext>
            </a:extLst>
          </p:cNvPr>
          <p:cNvSpPr/>
          <p:nvPr/>
        </p:nvSpPr>
        <p:spPr>
          <a:xfrm>
            <a:off x="5443938" y="20562"/>
            <a:ext cx="1371600" cy="1371600"/>
          </a:xfrm>
          <a:prstGeom prst="rect">
            <a:avLst/>
          </a:prstGeom>
          <a:solidFill>
            <a:srgbClr val="2378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7" name="Rechteck 6">
            <a:extLst>
              <a:ext uri="{FF2B5EF4-FFF2-40B4-BE49-F238E27FC236}">
                <a16:creationId xmlns:a16="http://schemas.microsoft.com/office/drawing/2014/main" id="{44D622D1-B1B0-D8FF-C7D9-20BE2CDB9267}"/>
              </a:ext>
            </a:extLst>
          </p:cNvPr>
          <p:cNvSpPr/>
          <p:nvPr/>
        </p:nvSpPr>
        <p:spPr>
          <a:xfrm>
            <a:off x="3626484" y="20562"/>
            <a:ext cx="1371600" cy="1371600"/>
          </a:xfrm>
          <a:prstGeom prst="rect">
            <a:avLst/>
          </a:prstGeom>
          <a:solidFill>
            <a:srgbClr val="2378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8" name="Rechteck 7">
            <a:extLst>
              <a:ext uri="{FF2B5EF4-FFF2-40B4-BE49-F238E27FC236}">
                <a16:creationId xmlns:a16="http://schemas.microsoft.com/office/drawing/2014/main" id="{41A881CD-6448-726B-B3E1-44D3D5029A6D}"/>
              </a:ext>
            </a:extLst>
          </p:cNvPr>
          <p:cNvSpPr/>
          <p:nvPr/>
        </p:nvSpPr>
        <p:spPr>
          <a:xfrm>
            <a:off x="1840866" y="20562"/>
            <a:ext cx="1371600" cy="1371600"/>
          </a:xfrm>
          <a:prstGeom prst="rect">
            <a:avLst/>
          </a:prstGeom>
          <a:solidFill>
            <a:srgbClr val="2378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9" name="Rechteck 8">
            <a:extLst>
              <a:ext uri="{FF2B5EF4-FFF2-40B4-BE49-F238E27FC236}">
                <a16:creationId xmlns:a16="http://schemas.microsoft.com/office/drawing/2014/main" id="{BEC7EEAA-29A4-CF49-0362-1A86F42399A6}"/>
              </a:ext>
            </a:extLst>
          </p:cNvPr>
          <p:cNvSpPr/>
          <p:nvPr/>
        </p:nvSpPr>
        <p:spPr>
          <a:xfrm>
            <a:off x="23412" y="3650114"/>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0" name="Rechteck 9">
            <a:extLst>
              <a:ext uri="{FF2B5EF4-FFF2-40B4-BE49-F238E27FC236}">
                <a16:creationId xmlns:a16="http://schemas.microsoft.com/office/drawing/2014/main" id="{78316621-21F8-BA2E-F27C-B0A05FA0FA38}"/>
              </a:ext>
            </a:extLst>
          </p:cNvPr>
          <p:cNvSpPr/>
          <p:nvPr/>
        </p:nvSpPr>
        <p:spPr>
          <a:xfrm>
            <a:off x="5443938" y="3650114"/>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1" name="Rechteck 10">
            <a:extLst>
              <a:ext uri="{FF2B5EF4-FFF2-40B4-BE49-F238E27FC236}">
                <a16:creationId xmlns:a16="http://schemas.microsoft.com/office/drawing/2014/main" id="{6EAFFDBC-6D3A-B4A9-BE57-EFEBAB47904B}"/>
              </a:ext>
            </a:extLst>
          </p:cNvPr>
          <p:cNvSpPr/>
          <p:nvPr/>
        </p:nvSpPr>
        <p:spPr>
          <a:xfrm>
            <a:off x="3626484" y="3650114"/>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2" name="Rechteck 11">
            <a:extLst>
              <a:ext uri="{FF2B5EF4-FFF2-40B4-BE49-F238E27FC236}">
                <a16:creationId xmlns:a16="http://schemas.microsoft.com/office/drawing/2014/main" id="{E7AD4262-C480-F02B-AAAC-753215AC89F9}"/>
              </a:ext>
            </a:extLst>
          </p:cNvPr>
          <p:cNvSpPr/>
          <p:nvPr/>
        </p:nvSpPr>
        <p:spPr>
          <a:xfrm>
            <a:off x="1840866" y="3650114"/>
            <a:ext cx="1371600" cy="1371600"/>
          </a:xfrm>
          <a:prstGeom prst="rect">
            <a:avLst/>
          </a:prstGeom>
          <a:solidFill>
            <a:srgbClr val="FFF0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3" name="Rechteck 12">
            <a:extLst>
              <a:ext uri="{FF2B5EF4-FFF2-40B4-BE49-F238E27FC236}">
                <a16:creationId xmlns:a16="http://schemas.microsoft.com/office/drawing/2014/main" id="{4F598A80-37CC-AD05-CA4F-566EEA57082C}"/>
              </a:ext>
            </a:extLst>
          </p:cNvPr>
          <p:cNvSpPr/>
          <p:nvPr/>
        </p:nvSpPr>
        <p:spPr>
          <a:xfrm>
            <a:off x="23412" y="1835338"/>
            <a:ext cx="1371600" cy="13716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4" name="Rechteck 13">
            <a:extLst>
              <a:ext uri="{FF2B5EF4-FFF2-40B4-BE49-F238E27FC236}">
                <a16:creationId xmlns:a16="http://schemas.microsoft.com/office/drawing/2014/main" id="{BBD6D08A-3A6D-D779-7B2E-B2AB29602A4B}"/>
              </a:ext>
            </a:extLst>
          </p:cNvPr>
          <p:cNvSpPr/>
          <p:nvPr/>
        </p:nvSpPr>
        <p:spPr>
          <a:xfrm>
            <a:off x="5443938" y="1835338"/>
            <a:ext cx="1371600" cy="13716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5" name="Rechteck 14">
            <a:extLst>
              <a:ext uri="{FF2B5EF4-FFF2-40B4-BE49-F238E27FC236}">
                <a16:creationId xmlns:a16="http://schemas.microsoft.com/office/drawing/2014/main" id="{01A64029-8471-31A9-AC9E-E34DCCC24B33}"/>
              </a:ext>
            </a:extLst>
          </p:cNvPr>
          <p:cNvSpPr/>
          <p:nvPr/>
        </p:nvSpPr>
        <p:spPr>
          <a:xfrm>
            <a:off x="3626484" y="1835338"/>
            <a:ext cx="1371600" cy="13716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
        <p:nvSpPr>
          <p:cNvPr id="16" name="Rechteck 15">
            <a:extLst>
              <a:ext uri="{FF2B5EF4-FFF2-40B4-BE49-F238E27FC236}">
                <a16:creationId xmlns:a16="http://schemas.microsoft.com/office/drawing/2014/main" id="{79DD657E-A75A-429E-22A5-16376433D18D}"/>
              </a:ext>
            </a:extLst>
          </p:cNvPr>
          <p:cNvSpPr/>
          <p:nvPr/>
        </p:nvSpPr>
        <p:spPr>
          <a:xfrm>
            <a:off x="1840866" y="1817236"/>
            <a:ext cx="1371600" cy="13716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US" dirty="0"/>
          </a:p>
        </p:txBody>
      </p:sp>
    </p:spTree>
    <p:extLst>
      <p:ext uri="{BB962C8B-B14F-4D97-AF65-F5344CB8AC3E}">
        <p14:creationId xmlns:p14="http://schemas.microsoft.com/office/powerpoint/2010/main" val="251464845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F180ECD31640949848B396A91CE30FC" ma:contentTypeVersion="20" ma:contentTypeDescription="Create a new document." ma:contentTypeScope="" ma:versionID="eced326ce667ec3789fcfc3ae1db7dd1">
  <xsd:schema xmlns:xsd="http://www.w3.org/2001/XMLSchema" xmlns:xs="http://www.w3.org/2001/XMLSchema" xmlns:p="http://schemas.microsoft.com/office/2006/metadata/properties" xmlns:ns2="dca97f3f-0251-4d15-a160-142fd30b2b88" xmlns:ns3="fa939a05-baf0-4972-9c6a-c2950506e057" targetNamespace="http://schemas.microsoft.com/office/2006/metadata/properties" ma:root="true" ma:fieldsID="c602842b9fbdd0f1326b5b82bfd036b6" ns2:_="" ns3:_="">
    <xsd:import namespace="dca97f3f-0251-4d15-a160-142fd30b2b88"/>
    <xsd:import namespace="fa939a05-baf0-4972-9c6a-c2950506e05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a97f3f-0251-4d15-a160-142fd30b2b8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609d689-ebbd-4a9f-9901-dd89571a4b3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a939a05-baf0-4972-9c6a-c2950506e057"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d9b6ca4-b0d6-44ae-8eb4-7d1db390884b}" ma:internalName="TaxCatchAll" ma:showField="CatchAllData" ma:web="fa939a05-baf0-4972-9c6a-c2950506e05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a939a05-baf0-4972-9c6a-c2950506e057" xsi:nil="true"/>
    <lcf76f155ced4ddcb4097134ff3c332f xmlns="dca97f3f-0251-4d15-a160-142fd30b2b8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568CCB3-9D34-4869-B9AF-B68EAAFA5B4E}"/>
</file>

<file path=customXml/itemProps2.xml><?xml version="1.0" encoding="utf-8"?>
<ds:datastoreItem xmlns:ds="http://schemas.openxmlformats.org/officeDocument/2006/customXml" ds:itemID="{DB5894D0-4393-454F-B896-672B40BBEBD9}"/>
</file>

<file path=customXml/itemProps3.xml><?xml version="1.0" encoding="utf-8"?>
<ds:datastoreItem xmlns:ds="http://schemas.openxmlformats.org/officeDocument/2006/customXml" ds:itemID="{256646EA-279C-4995-AB26-E0647D7F19BD}"/>
</file>

<file path=docProps/app.xml><?xml version="1.0" encoding="utf-8"?>
<Properties xmlns="http://schemas.openxmlformats.org/officeDocument/2006/extended-properties" xmlns:vt="http://schemas.openxmlformats.org/officeDocument/2006/docPropsVTypes">
  <Template>Office 2013 - 2022 Theme</Template>
  <TotalTime>0</TotalTime>
  <Words>57</Words>
  <Application>Microsoft Macintosh PowerPoint</Application>
  <PresentationFormat>Benutzerdefiniert</PresentationFormat>
  <Paragraphs>1</Paragraphs>
  <Slides>6</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6</vt:i4>
      </vt:variant>
    </vt:vector>
  </HeadingPairs>
  <TitlesOfParts>
    <vt:vector size="10" baseType="lpstr">
      <vt:lpstr>Arial</vt:lpstr>
      <vt:lpstr>Calibri</vt:lpstr>
      <vt:lpstr>Calibri Light</vt:lpstr>
      <vt:lpstr>Office</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Lukas Plümper</dc:creator>
  <cp:lastModifiedBy>Lukas Plümper</cp:lastModifiedBy>
  <cp:revision>7</cp:revision>
  <cp:lastPrinted>2025-12-10T07:00:02Z</cp:lastPrinted>
  <dcterms:created xsi:type="dcterms:W3CDTF">2025-12-10T06:51:37Z</dcterms:created>
  <dcterms:modified xsi:type="dcterms:W3CDTF">2025-12-15T08:35:41Z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0x010100BF180ECD31640949848B396A91CE30FC</vt:lpwstr>
  </property>
</Properties>
</file>